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5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D96BF64-6B0C-4108-B0B1-D96B8A923215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3B6731-0986-411B-9871-3C53F398224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 flipV="1">
            <a:off x="11916816" y="2420888"/>
            <a:ext cx="45719" cy="243407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  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   </a:t>
            </a:r>
            <a:endParaRPr lang="en-NZ" dirty="0"/>
          </a:p>
        </p:txBody>
      </p:sp>
      <p:pic>
        <p:nvPicPr>
          <p:cNvPr id="4" name="Picture 3" descr="ballo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39752" y="2708920"/>
            <a:ext cx="42484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>Birthdays</a:t>
            </a:r>
            <a:endParaRPr lang="en-US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ransition spd="slow" advTm="3000">
    <p:wheel spokes="8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1067  0.018 -0.02133  0.023 -0.02133  c 0.031 0  0.063 0.16667  0.063 0.33333  c 0 -0.084  0.016 -0.16667  0.031 -0.16667  c 0.016 0  0.031 0.084  0.031 0.16667  c 0 -0.04133  0.008 -0.084  0.016 -0.084  c 0.008 0  0.016 0.04133  0.016 0.084  c 0 -0.02133  0.004 -0.04133  0.008 -0.04133  c 0.004 0  0.008 0.02133  0.008 0.04133  c 0 -0.01067  0.002 -0.02133  0.004 -0.02133  c 0.001 0  0.004 0.01067  0.004 0.02133  c 0 -0.00533  0.001 -0.01067  0.002 -0.01067  c 0 0.00133  0.002 0.00533  0.002 0.01067  c 0 -0.00267  0 -0.00533  0.001 -0.00533  c 0 0.00133  0.001 0.00267  0.001 0.00533  c 0 -0.00133  0 -0.00267  0 -0.004  c 0.001 0  0.001 0.00133  0.001 0.00267  c 0.001 0  0.001 -0.00133  0.001 -0.00267  c 0.001 0  0.001 0.00133  0.001 0.00267  E" pathEditMode="relative" ptsTypes="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43408"/>
            <a:ext cx="9060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en-US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/>
              <a:t>Monster High</a:t>
            </a:r>
            <a:endParaRPr lang="en-NZ" sz="8000" dirty="0"/>
          </a:p>
        </p:txBody>
      </p:sp>
      <p:pic>
        <p:nvPicPr>
          <p:cNvPr id="4098" name="Picture 2" descr="http://s7d5.scene7.com/is/image/PartyCity/MONSTER_HIGH_2012_0463?op_sharpen=0&amp;resMode=sharp2&amp;op_usm=1.2,1,4,0&amp;wid=4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24744"/>
            <a:ext cx="5733256" cy="5733257"/>
          </a:xfrm>
          <a:prstGeom prst="rect">
            <a:avLst/>
          </a:prstGeom>
          <a:noFill/>
        </p:spPr>
      </p:pic>
      <p:pic>
        <p:nvPicPr>
          <p:cNvPr id="4100" name="Picture 4" descr="https://encrypted-tbn3.gstatic.com/images?q=tbn:ANd9GcRnTBBQitJmiQt4j4X9i8xNgn3a8VzdvMB2W2Ypz0o7f5Wdxsv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1399" y="3501009"/>
            <a:ext cx="3432601" cy="3356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060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en-US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0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800" dirty="0" smtClean="0"/>
              <a:t>Hello Kitty</a:t>
            </a:r>
            <a:endParaRPr lang="en-NZ" sz="8800" dirty="0"/>
          </a:p>
        </p:txBody>
      </p:sp>
      <p:pic>
        <p:nvPicPr>
          <p:cNvPr id="3074" name="Picture 2" descr="http://s7d5.scene7.com/is/image/PartyCity/HELLO_KITTY_0039_roomKid_SQ?op_sharpen=0&amp;resMode=sharp2&amp;op_usm=1.2,1,4,0&amp;wid=4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7887"/>
            <a:ext cx="5580112" cy="5580113"/>
          </a:xfrm>
          <a:prstGeom prst="rect">
            <a:avLst/>
          </a:prstGeom>
          <a:noFill/>
        </p:spPr>
      </p:pic>
      <p:sp>
        <p:nvSpPr>
          <p:cNvPr id="3076" name="AutoShape 4" descr="data:image/jpeg;base64,/9j/4AAQSkZJRgABAQAAAQABAAD/2wCEAAkGBxMHEhMTEhQVFBQXFhgZFxYYGBsYFhgdGhcYHh4fHxcdHCggHxslGxcbIjEhJSkrLi4uGR81OjMsOCgtLisBCgoKDg0OGxAQGzcmICIvODctLDUsNy80LTcyLC43LDQuNy8vLDIsMiwsNywtLC4yLTQtNDEsNzAsLDAxNy0vMP/AABEIANQA7gMBEQACEQEDEQH/xAAcAAEAAgMBAQEAAAAAAAAAAAAABgcEBQgDAgH/xABKEAABAwIEAwUDBgsGBAcAAAABAAIDBBEFBhIhBzFBEyJRYXEygZEIFGKCobEVIzNCQ1JykpPB0RZzsrPC4RdT0/BUY4Oio8PS/8QAGwEBAAIDAQEAAAAAAAAAAAAAAAUGAQMEAgf/xAAxEQEAAgECAwYFBAIDAQAAAAAAAQIDBBEFITEGEkFRYZEicaGxwROB0eFC8CMyYhT/2gAMAwEAAhEDEQA/ALxQEBAQEBAQEBAQEBAQEBAQEBAQEBAQEBAQEBAQEBAQEBAQEBAQEBAQEBAQEBAQEBAQEBAQEBAQEBAQEBAQEBAQEBAQEBAQEBAQEBB+E2QQHMHGDDMFfoEj6hwNj2DQ9o+u5zWn6pKDbZd4h4dmEhsNSwSHYRyfi3k+ADraj+zdBKUBAQEBB41NXHSC8j2MHi5waPiSg+4pWzAFpDgeRBuPiEH2gICAgICAgICDX45jdPgERmqZWxRja7uZPgGi5cfIAlBXNRx4w+J5a2GpewfnhrBf0aXg29bINth/GPCaywMz4ibC0kbha/i5oc0et7IJphmKwYs3XTzRzN8Y3tePsOxQZiAgICAgICCgOM/EKTEpn4dRuIiadEzmneV3VgI/MHI+JB6DfFrRWN5bMWK+W8UpG8z0hAKTLbdP4xx1eDbWHxG6jcmunf4I5LnpOyuPub6i097yjpHvE7vKsy2Wi8Tr/RdsfjyXvHronleHPrOytqx3tNbf0n+en2+aY5C4r1WV3Np63XPTjbfeaIfRcfab9EnwsRax7q2i0bwqubBkw3mmSu0x4S6EwXGIMdhbPTSNljdycPuI5hw6g7hemp447mKly+3VVTxwi1wHHvH9lg7zvcCgq/MfHeKIllBA6Z3ISS3ay/S0Y77h5EtKCOTy5ozhuGzwxuOzW2pWAeri17m9dy5B5xcCsRqbvknpmuO5u+Rzrnnc6OfvKDRZYxyq4WYi+KYHQHBlREDdr27EPbe2+k6mnbY2NrlB1HS1DatjJGEOY9oc1w5EOFwR5EFB6oCAgICAgIPmR4jBJNgBcnoAEHKWasaqeJWJBsWpwc8x00XJrGeJHQkDU53l4AWCy8M4A07WD5xVTOk69kGtYPIamuJ9dvQIMHFPk/mxNNWb9Gyx2+L2n/Sgg2K8OMXyue1bE8hvKWndqI87N74HmQEG6ynxtrcK0sqwKqIbaj3ZgNvzxs630hc/rBBdOUs/UObABTy2ktvDJ3JR9W9nerSQgkU9Uym3e9rB9JwH3oNHVZ6wyluHV1NccwJWuPwaSg1EvF3B4xf51fyEM1/8tBjf8Z8J/wCdJ/Cf/RBps5cZqP5nKKCRzql/cZeN7ezvzfcgDYctzuRta6CoMt4f2Le0cO87l5D/AH+5RWszd63cjpC+9m+Gxixf/TePit09I/v7fu3a4lpEGJiVA2vbZ2x/Nd1H+3ktuHNbFbeEdxLhuLXYu5flMdLeMf15x+dpaLDMarcsOkignfB2g0v0usCL7OBPI/SFiBfcbqax3i9e9D5lq9Lk0uWcWSOcfX1j0W5gPA41Tu2xOqdI91i5kZJJP0pn3J22NgPIr251oZcylRZZFqWBkZPN27pD6yOJdbyvZBu0BBT3yiMsiqp469g78JEcp8Y3mzSf2XkAf3hQbzgRjRxbC2McSXU73RXJ3LdnM9wa7SP2UFioCAgICAgIIlxXr/wbhNa8czH2Ytz/ABrmx+Pg9BVfybsLbPU1VQ4XMUbGN25GUuJI87R29HFB0CgICCM5oyFQZoB7eBvaH9KzuSj6w9rnydceSCnszcDqvDjroJBUNBu1pIjmbuLbkhht43by5IMGk4I4pW96QwRE7ntJS51zzuWNcCd/Hog3lF8n6V35atY3yZEX9fEvb08kG7h4BUYtrqag+OnQ372lBmR8CcNaLGSqcfEyMv8AZHZBTed8uQYNiTqKldI9jNAc6QtLtRaHOsWtAsAbcuYK15b9yk2dWh006nUUwx/lP08fo2zRpFhyCgZnd9arWKxER0h+o9MWqxGKkNnvAPhuT8AttMGS8b1hH6rimk0tu7lvtPlzmfpu/IMSiqPZe2/gdj8ClsGSvWGMHFtHnnamSN/LpP12azNcbS1jttV7eZH+xt8V1aC096Y8EH2rxY5xUyb/ABb7esx4+07e7pjhziX4Rw2ic498wMBue8dHc1e8tv71JqMkqAgINHnij/CGHVsexLqeW1+WoMJb/wC4BBVHyaKo3roidrQvAvy/KAm37vwCC80BAQEBAQEEC44i+DVXk6H/ADo0EP8AkznuV466oPulQXagICAgICAgIPl7xGCTsALk+iDkXD6k4vWVFS7m97378wZHk/dcLi11tqRHms/ZXD3tTbJP+MfWf63b1RS/viZ/ZtcbXsCbegWaxvMQ1Zsn6eO19t9omfaEdwKgbXh8kveOq3Xna5O3qpHVZrYtqU5KZwLhuLXRfU6n4p32/frM8vm8cwU0NKQ1gIfzIB2A879V70l8t+dujn7QaXQaaYphiYv5b8oj1335z4RHznw3+aTBJawBzzpFttW5t6eCzk1ePHyrza9JwDWauIyZZ7seG/Ofby+ezKdlpzN2Sd4cri2/qDstddfHjV3ZeyVoj/jy7z6xt+Z+yQZd4k4nlKRrZZH1EPWKV2q4+jKbuafDe3iF248lckb1lWdXos2kv3M1dp+k/JfMXEHD3Ucda+dscUgNmu/KagbOb2YuS4Hba468t17cqu8Y4+gOLaSkLx0fK+xP/ptB/wASTOzNazadojeUcrONWKTNcHQUzWuaQR2UlrEWPOQrzF6z0ltvps1I3tSY/aWj4U53ZkmokfLE6SOVoY4sI1Msb3DTs70uPVeml1DhOJxYzDHPA8SRSC7XDkenLmCCCCDuCCDyQZaAgICAgIIrxTpfnmE1zbXtCX8r/kyH/wClBVfyaqoMqK2K+7oo32/YeR6/pB8UF/ICAgICAgICDT5xnNLQVr2820s7hflcROI+5ByzlJlmyHxIHwB/qozXzzrC79kqbY8tvOYj23/lv1wLe/CNWyMTETG0o5BK7AHua5pdE47Ef987cx5KStWuprE1n4oUrBmy8DzWx5azOK08pj/eu3WOXnHr84PD+Ep3yu3ANx69PgB9yzqLfpYopX/fNr4PgjiGvyanLzis7x8/8faI+yTKMXoQYmKUYrYy3rzafArbgyzjvEo7imhrrNPbHMc+tfSf76SjWAUcdY8h9zYXA5A+N/iFJ6vLfHXeqkcA0On1ee1c3hG8R5+e/wBEtihbCLNaGjyFlEWtNusvoeLBjxR3cdYiPSNn2sNrU47hrahjntAD2i9x1HUHx2XXpc81tFZnlKvcd4Vjz4LZaV2vXnv5+cT58uixfk24yXfO6NzrgaZo2+G+mT3fk/8AsqXfOl4ICAgICAgx8Ro24hFLC/2ZGOY70c0g/YUHKORMxuyNWTSOHfEM8ViLjWBdoI2OntGNBQX1wgzRWZrpZJqtjABJpjkaC3tAB3u7ys02GoHfcWu03CeICAgICAgIMLG6AYrTzwE2EsUkZPhrYW/zQcl4S44LLNBUDs3tdpcHfmuaSCCeXv5Li1mG14ia+Cz9m+I4tNe+PLO0W22nw5ebfslbJyIPobqLmsx1heqZsd/+ton5S+1hsa/GaiNsTw5wuWmwvvfpt6ro09LzkiYhD8Z1OnrpMlL2jeYnaPHfw5fNgZTcNMg63B+z/Zb9fE7xKJ7JXr+nkr47w364FvEH4TZGJnbmieFUjqvtJI3FrmkafA3vcH7FLZ8lad2t43ier55wrRZdVOXPp7TW9Z+HynffeJ+np5tzg+Jmsux4tI3n5725dCuPUaeMe1q9JWbg3F7avvYc0bZK9fXwn5THjH+xtFyp551Bs13ofuWaf9oadRO2K3yn7Nj8nW/4Ukty+ayX9O0i/nZWF8fdJICAgICAgIOTcfwtuY8bngpDqE1W8B1thqcTI7bmxp1n0CDqTA8KjwOnip4RpjiaGt8/En6RNyT1JKDOQEBAQEBAQEESztw8o85WdM1zJgLNmjNn28CDs4eov4EIKur+AFQy/Y1cT/DtGOj/AMJegxabgHXOP4yopWjxaZHn4GNv3oJFhHAGGIg1NW+Qbd2Ngj9xcS4kegCCG8Tcq/2CrWyQMIo5mgNFy7SWtAe0ucSdVxrF7e1YcitOfFGWuyR4XxC2izxkjnHSY84/mPBhUtSyqbqYQR9o9R0ULfHak7Wh9M0urw6mnfxW3j7fPyey8ulo8dxVrWmKM3c7YkcgOov49F3aXTzv37dIVXjvGccY502Cd7W5TMeHnHznoyMLazDIRrc0E7u3HM9PgOi155tmyfDDs4XXBw7RR+reImec8/GfD9o5cmBg5+d1MkjRZu/27D42ut+ojuYK0nqieD2nVcUy6mkbV5/XlHv1SNRy6MPF5exhkP0SPjt/NbtPXvZawjeMZoxaLLafLb35Jb8mqj11FZN+pFGz+I8n/wCpTj5Wv5AQEBAQEEP4rZn/ALLYfLI02mk/FQ+Ie4HvfVaHO32uAOqCvfk55aB7aveOR7GG/oC9w+LWgj6YQXkgICAgICAgICAgICAgxcUw2LFonwzxtkjeLOa4XB/oR0I3CCnMw8CSx5fh1T2YP6OUnbfkJWC+nwBbfbclYtWLRtMNmLNkxW72O0xPnE7fZDa/hfjjdQMJkaL7tnj0uHk0vDj6EXXiuHHWd4h05eI6vLXu3yTMeW6N4RTw96GZmmYOIc14LXAg2t4gjkRzuuTVTmrbvVnknuBU4bnxfoZq/HM+Pj5bT+OrLky5E43BeB4XH8wtEa7JEc4hK37LaS1t62tEeW8fmGzpKVtG3SwWH2nzJXNkyWvO9k5pNHh0uP8ATxRtH39Zey8OpHc01l7RD1d/Ifz+CkdDi63n9lL7U6+J7ulrPrb8R+fZe3AHBvwbhnauFnVEjn7ix0t7jfd3XOHk5SKmrLQEBAQEBBz18o3FzU1lPStN2xRayB+vKeRHiGsaR+0UF1ZKwMZcoaemAALIxrt1e7vPPveSg3aAgICAgICAgICAgICAgICCveJfDCHN4M0WmGrA9u3cltyEgHXprG4HiAAAojEW1uVJOxrIXN8C4e0B1ZJyeN+Yv7lyZdHS/OvKVi0HaPU6eIrl+Ovr19/H9/d6R5hhcN9Q8iP6LjnRZY6LFj7TaK0b23j02/jdhVmYHTHRA03JsDa7iT4NHVb8WhiOd/ZFa/tRa0TTSxt/6nr+0fmfZ+4/k2twGCKpqojGyZxA1Hvg21DW3m0uFyAd+6b2UhEbcoVG1ptM2tO8yv8A4I5oGP4e2I2EtKGxOA2uy34t1vNoI9WE9UYWEgICAgICDmieL+0maS124+ekEeLafmOfK0NkHS6AgICAgICAgICAgICAgICAgIMXEcOhxRnZzxRzMvfTI0PbcdbOBF0EXreFmEVu7qNjT9Bz4/Do1wHTw8UGxy9kjD8tuL6WmZG8/nkue8eQe8uIHkCEHrnXAG5mop6Zw3ew6D+q9u7D7nAX8RcdUHPnAnGDhmKRx37lQx0bt9rgamm3jqbb6xQdPoCAgICAg5x4MsGKY9LMQbtbUSi9rgvdp390pG3ig6OQEBAQEBAQEBAQEBAQEBAQEBAQEBAQcqBn4IzEAO6GYkLDl3TUct+haUHVaAgICAg86h/ZNc48g0n4BBzZ8n+tjo8SkdK9rA6mkGpzgBftIjzJ8AUHR0OIw1FtEsbr7DS9p+4oMlAQEBAQEBAQEBAQEBAQEBAQEBBWHFzP1ZlKWnhpIWO7Vhdre1z7kOtpa1rhuBYm9/aCCvZMfzPmE2Y2ra02t2cPYt6fpNI9d3ePRBAsWo6ulq3Rz9p87D26rv1yazYjvgm7tx1ugl34MzL44n/Fl/8A2g+HVGZWm1sV/cn/AKIL44Xmsdh0JrzJ25L7iUEShushuq+97C++9iEGh4qY9jGHyRw4ZTPcxzNTp2R9q4O1EaQLFrdgDuDfVtayCsqluaMXJ1fPxbmG3gab+TdIKDCfkjMGI3D4qp97X7ScWPh7cm6CJUmBy1FY2idpjmM/YHUe61+vRYlt+Ttri6Cxv+Alf/z6T96T/poLh4cZZkynRNgml7WTW57iC4sF7ANbq30gAdBuSglKAgoniJxkqKOqfT0GhrIXlr5HNDzI5ps4AHYMuCNtza4IQWJwuzuM7Uxe4Bk8RDZmN9nfdrmi5OlwB59WuHS5CZICAgICAgICAg1Oa8aGXaOoqnC/ZRlwbyDncmi/S7iB70HK0mfcSkn+cfPJw/VqsHnsx5dl7Gn6NrIOpcmY8MzUVPVAaTIzvNHIOaS1wHlqabeVkG6QEBAQcu6zjmZgW2scRHju2KUb+N9LL/0QdRICAgICAg5j4wQOy9jjp2WBcYaiP1Fgf/kjcUHSmH1jMRijmjOpkjGvafEOAI+woMhAQEHFONwup6idjwQ9ssjXA8wQ8gj4oLg+TTTv110ljo0xNv0LrvNvMgfC48UF7ICAgICAgICAginFPC34xhVZFGCX9mHgAXLuze2SwHUnRa3mg5HQdZ8I8MfhOE0kcgLXlrnkHmO0e5wFjyOlw2QTBAQYOOYozBKeaokDiyJjnuDRdxDRewBIF/UoKvl4+0Y9mmqDt10Df0Digqfhni8GFYnDU1khZGwyOc7S55LnMcBs0E83X9yDpCh4gYXXC7K6nH7bxEfhJpKCRQTtqQHMc17TyLSCPiEHogICDHra6LD2l80jImDm57gxo95ICDn7jxj9BmB1O6lnbLNFrZJpa7SWusQRJbSbEHkT7aDXZR4k4rT08VBRRNlcwHSRG6SXSXX5A2DRqtcjYW3QXDwyOMubMcW02OkxfkxIOdwWxDTpO3M3BB232CcoCCvM78JKXNc5qBI+CV1u0LQHNfYWB0nk6wG4PTlfdBKsp5agypTtp6cENBLnOdYve42u5xAFzsB6ADog3KAgII1n3OUOSqftpQXvcdMUYNi91r8+jR1dY2uNjeyCsIs0ZnzWBPRQCGE302bCA4dDqqDd3q2wO6D6HETG8luZ+FqXtInG2uzGuv5SRXjJAv3SLm3PqguPAsXix6niqYDqjkbqaeo6EEdHAggjxBQZ6AgIIo/hxhclR85NJH2l9Vu92ZPiYr6Cfdz357oJWgICD8e0PBBFwdiDyKCqONGF0GX8Ne+KjpY5pXsiY5sMYc293OIs3Y6GuF+lwgrrhbw0Gd4p5ZJXwsY9rGFoDtTrXdcHwBZ1/OQSCu+T/OwHsayJ56B8box8WuegknCXh7iGTaqR88sRgdEQWRve4OfdpadJaBcAEX5726oLZQEHxM0vaQ06SQQHWvY22NjzsgoGXgviuNS9pWVcJJ9p7nySye4FoFvLULIJDQ8A6WKN4lqZpJS0hrmhsbGm2x0d4mx+kggXCLFjlHFzBOdDZC+mlue614d3T/Ebpv0Dyg6dQEBAQEBAQEFTfKByxPjMFPUQNdJ83MnaRt3Ol4adYHgCyxtvuDyBQbfLPFvDMShZ2kopZA0aonghrSLCzXgaS3w5G3QIIzxW4iUePUrqCiDquaZzWgsY4tbpcD3bi7nm1hpBG536EJ5wswCXLeGwQT7S957m3voL3F2n1AIvba9+fNBLEBAQEBAQYmK4jHhMMk8ztMcbS5x8gPDqegHUoI1gnE3C8ZNmVTGO27st4jv0BfZpPkCUFQcfcztxqripoXB8dO3ctNw6SSxNrbGzQ0X8S4ILvyDl/wDsxQU9Md3NbeQ+L3kudv1ALiB5AIJAgICAgICAg5z+UDlg4bVtrGD8XUbP8GytAB/eaAfMh6De4bx1bTUcLXwST1gbpfuGRuINg4u3OpwsSA3nfkg2uVqnMGaamGon00VGx4c6ItLDI0E3aGm8huOri1u9xfkgtpAQEBAQEBBocUyZh+LEumpIHuPN2gNefV7bE/FBlYTl2kwXenpoYT1cxjWuPq4C5+KDaICAgICAgIPOogbUtcx7WvY4EOa4AtcDzBB2I8kFHcZeH+G4DTGqgJp5S4NZCDqZKSd7Ncbts25uDYWtbcIKdwuqdhksVQ1jXdnI1zQ8EsLmEOsbEXHK4v1QdA5V44UeI6WVjXUsnLVu+En1A1N94sPFBZ9FWx4gwSQvZIx3J7HBzT6EbIPdAQEBAQQXPvFCkyjqjB7ep/5LDs0/+Y/k303duNrG6CnXSYzxdkt+ga6/WOljNvHcudv9Jw1Hog12L4JW8K66KUhjy06opSwuhk5gjcCzgOYBBFwQeRQXtkPiZSZvDWX7GptvC8jvG2/Zu/PHPbY7Hbqgm6AgICAgICAgICAgICAgICDQ5tzfS5Si7SpkAJB0RCxlkt+q2/2mwHUoOccZxSt4r4gxrGbnuxRAkxwsvu5zre9z7XOwA9lqDo7LmU6fAqKOjDGyRtHf1tBEjj7Ti03G56b2Fh0QRfMfBrDcX1Oia6lkO94j3L+cR2t5N0oIzlPhviuTK+F0E7H0rpAJi0kAsAudcLtrm1gWlxBIKC7EBAQEGkznh9TitHNFSTdhO5tmv3HUXGobtuLjUNxdBWeQ+CbaYibEyJX3uIGm7B5vf+d+yNvG97ILipaZlIxrI2NYxos1jQGtaPANGwCDFxvBoMehdBUxtkjdzaeh8QRuHDxG6DnzPfB+qy8TNRa6mAWO288fq1o7wGx1NHjcC10H1k3jTV4NpirB86iFhqJtO0bfn8n/AFtz+sguvK2e6DNIAp529p1if3JR9U+1a/Ntx5oJKgICAgICAgICAgICCPZgztQZduKipja4fowdcn8Nt3D1IAQVHm3jtLVAsw+LsQf0soa6T3MBLQfMl3oEELy1lHEOIc5k77mud+MqpSS0ehPtEcg1vLbkN0HRmR8lU2TIezgGp7rdpM725D/Jo6NHLzNyQkqAgICAgICAgICAgIIdnHhrQ5r1Pkj7Kc/p4rNeT9Iey/kOYvbkQgpnMnBTEMKu6DRVs+h3JB5mNx3+qSfJBqsM4i4vlZ3ZOmk7mxhqGlxG3I6++3boCEE3wfj+4WFVSA+L4XkfCN9/8SCYUHGrCaod+SWHykicf8vWgk1JnbDqz2K2mPkZWNPwcQUG0gxSCotomidcXGl7TceIseSD2+cs/Wb8Qg85MQii9qWNvq9o/mg19Tm2gpfbrKZttt5o73HlqvdBoa3izhFGSDVB58GRyPH7wbp+1BHMS49UUN+xgqJSOWrRG0+/U4gfVQRbFOPlVMLU9NDF5vc6U+62gX9QUEIxHOeK5ocI3VE8hdcCKK7Q7y7OMAO28QUG1y/whxPGbF0QpmH86c6T/DAL7+oCC1crcE6HCS19S51XIOjhphv/AHYuT9YkeSCzIIW07QxjQ1rRZrWgBoA6ADYBB6ICAgICAgICAgICAgICAgxMRwyDFG6Z4Y5m+EjGvHwcCgheL8HcKxK5bC+Bx6wvIHuY7U0e4IIZifyf9yaes26Nlj3/AH2u/wBKDQT8CcSj5SUr/SR4P2xjdBqajg/i8JsKYP35tmit67vBQeX/AAlxj/wZ/iw/9RB7wcHcXltenay/600W3rZx+xBsIOBmJyc3UzP2pHf6WFBt6bgBUO/KVkTf2WOf68y1BvcO4A0sdu3qppP7trYx9utBKsM4T4ThxBFMJHDrK9zx+4Tp+xBLqDDocNbohijib+rGxrB8GgIMlAQEBAQEBAQEBAQEBAQEBAQEBAQEBAQEBAQEBAQEBAQEBAQEBAQEBAQEBAQEBAQEBAQEBAQEBAQEBAQEBAQEBAQEBAQEBAQEBAQEBAQEBAQEBAQEBAQEBAQEBAQEBAQEBAQ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3078" name="AutoShape 6" descr="data:image/jpeg;base64,/9j/4AAQSkZJRgABAQAAAQABAAD/2wCEAAkGBxMHEhMTEhQVFBQXFhgZFxYYGBsYFhgdGhcYHh4fHxcdHCggHxslGxcbIjEhJSkrLi4uGR81OjMsOCgtLisBCgoKDg0OGxAQGzcmICIvODctLDUsNy80LTcyLC43LDQuNy8vLDIsMiwsNywtLC4yLTQtNDEsNzAsLDAxNy0vMP/AABEIANQA7gMBEQACEQEDEQH/xAAcAAEAAgMBAQEAAAAAAAAAAAAABgcEBQgDAgH/xABKEAABAwIEAwUDBgsGBAcAAAABAAIDBBEFBhIhBzFBEyJRYXEygZEIFGKCobEVIzNCQ1JykpPB0RZzsrPC4RdT0/BUY4Oio8PS/8QAGwEBAAIDAQEAAAAAAAAAAAAAAAUGAQMEAgf/xAAxEQEAAgECAwYFBAIDAQAAAAAAAQIDBBEFITEGEkFRYZEicaGxwROB0eFC8CMyYhT/2gAMAwEAAhEDEQA/ALxQEBAQEBAQEBAQEBAQEBAQEBAQEBAQEBAQEBAQEBAQEBAQEBAQEBAQEBAQEBAQEBAQEBAQEBAQEBAQEBAQEBAQEBAQEBAQEBAQEBB+E2QQHMHGDDMFfoEj6hwNj2DQ9o+u5zWn6pKDbZd4h4dmEhsNSwSHYRyfi3k+ADraj+zdBKUBAQEBB41NXHSC8j2MHi5waPiSg+4pWzAFpDgeRBuPiEH2gICAgICAgICDX45jdPgERmqZWxRja7uZPgGi5cfIAlBXNRx4w+J5a2GpewfnhrBf0aXg29bINth/GPCaywMz4ibC0kbha/i5oc0et7IJphmKwYs3XTzRzN8Y3tePsOxQZiAgICAgICCgOM/EKTEpn4dRuIiadEzmneV3VgI/MHI+JB6DfFrRWN5bMWK+W8UpG8z0hAKTLbdP4xx1eDbWHxG6jcmunf4I5LnpOyuPub6i097yjpHvE7vKsy2Wi8Tr/RdsfjyXvHronleHPrOytqx3tNbf0n+en2+aY5C4r1WV3Np63XPTjbfeaIfRcfab9EnwsRax7q2i0bwqubBkw3mmSu0x4S6EwXGIMdhbPTSNljdycPuI5hw6g7hemp447mKly+3VVTxwi1wHHvH9lg7zvcCgq/MfHeKIllBA6Z3ISS3ay/S0Y77h5EtKCOTy5ozhuGzwxuOzW2pWAeri17m9dy5B5xcCsRqbvknpmuO5u+Rzrnnc6OfvKDRZYxyq4WYi+KYHQHBlREDdr27EPbe2+k6mnbY2NrlB1HS1DatjJGEOY9oc1w5EOFwR5EFB6oCAgICAgIPmR4jBJNgBcnoAEHKWasaqeJWJBsWpwc8x00XJrGeJHQkDU53l4AWCy8M4A07WD5xVTOk69kGtYPIamuJ9dvQIMHFPk/mxNNWb9Gyx2+L2n/Sgg2K8OMXyue1bE8hvKWndqI87N74HmQEG6ynxtrcK0sqwKqIbaj3ZgNvzxs630hc/rBBdOUs/UObABTy2ktvDJ3JR9W9nerSQgkU9Uym3e9rB9JwH3oNHVZ6wyluHV1NccwJWuPwaSg1EvF3B4xf51fyEM1/8tBjf8Z8J/wCdJ/Cf/RBps5cZqP5nKKCRzql/cZeN7ezvzfcgDYctzuRta6CoMt4f2Le0cO87l5D/AH+5RWszd63cjpC+9m+Gxixf/TePit09I/v7fu3a4lpEGJiVA2vbZ2x/Nd1H+3ktuHNbFbeEdxLhuLXYu5flMdLeMf15x+dpaLDMarcsOkignfB2g0v0usCL7OBPI/SFiBfcbqax3i9e9D5lq9Lk0uWcWSOcfX1j0W5gPA41Tu2xOqdI91i5kZJJP0pn3J22NgPIr251oZcylRZZFqWBkZPN27pD6yOJdbyvZBu0BBT3yiMsiqp469g78JEcp8Y3mzSf2XkAf3hQbzgRjRxbC2McSXU73RXJ3LdnM9wa7SP2UFioCAgICAgIIlxXr/wbhNa8czH2Ytz/ABrmx+Pg9BVfybsLbPU1VQ4XMUbGN25GUuJI87R29HFB0CgICCM5oyFQZoB7eBvaH9KzuSj6w9rnydceSCnszcDqvDjroJBUNBu1pIjmbuLbkhht43by5IMGk4I4pW96QwRE7ntJS51zzuWNcCd/Hog3lF8n6V35atY3yZEX9fEvb08kG7h4BUYtrqag+OnQ372lBmR8CcNaLGSqcfEyMv8AZHZBTed8uQYNiTqKldI9jNAc6QtLtRaHOsWtAsAbcuYK15b9yk2dWh006nUUwx/lP08fo2zRpFhyCgZnd9arWKxER0h+o9MWqxGKkNnvAPhuT8AttMGS8b1hH6rimk0tu7lvtPlzmfpu/IMSiqPZe2/gdj8ClsGSvWGMHFtHnnamSN/LpP12azNcbS1jttV7eZH+xt8V1aC096Y8EH2rxY5xUyb/ABb7esx4+07e7pjhziX4Rw2ic498wMBue8dHc1e8tv71JqMkqAgINHnij/CGHVsexLqeW1+WoMJb/wC4BBVHyaKo3roidrQvAvy/KAm37vwCC80BAQEBAQEEC44i+DVXk6H/ADo0EP8AkznuV466oPulQXagICAgICAgIPl7xGCTsALk+iDkXD6k4vWVFS7m97378wZHk/dcLi11tqRHms/ZXD3tTbJP+MfWf63b1RS/viZ/ZtcbXsCbegWaxvMQ1Zsn6eO19t9omfaEdwKgbXh8kveOq3Xna5O3qpHVZrYtqU5KZwLhuLXRfU6n4p32/frM8vm8cwU0NKQ1gIfzIB2A879V70l8t+dujn7QaXQaaYphiYv5b8oj1335z4RHznw3+aTBJawBzzpFttW5t6eCzk1ePHyrza9JwDWauIyZZ7seG/Ofby+ezKdlpzN2Sd4cri2/qDstddfHjV3ZeyVoj/jy7z6xt+Z+yQZd4k4nlKRrZZH1EPWKV2q4+jKbuafDe3iF248lckb1lWdXos2kv3M1dp+k/JfMXEHD3Ucda+dscUgNmu/KagbOb2YuS4Hba468t17cqu8Y4+gOLaSkLx0fK+xP/ptB/wASTOzNazadojeUcrONWKTNcHQUzWuaQR2UlrEWPOQrzF6z0ltvps1I3tSY/aWj4U53ZkmokfLE6SOVoY4sI1Msb3DTs70uPVeml1DhOJxYzDHPA8SRSC7XDkenLmCCCCDuCCDyQZaAgICAgIIrxTpfnmE1zbXtCX8r/kyH/wClBVfyaqoMqK2K+7oo32/YeR6/pB8UF/ICAgICAgICDT5xnNLQVr2820s7hflcROI+5ByzlJlmyHxIHwB/qozXzzrC79kqbY8tvOYj23/lv1wLe/CNWyMTETG0o5BK7AHua5pdE47Ef987cx5KStWuprE1n4oUrBmy8DzWx5azOK08pj/eu3WOXnHr84PD+Ep3yu3ANx69PgB9yzqLfpYopX/fNr4PgjiGvyanLzis7x8/8faI+yTKMXoQYmKUYrYy3rzafArbgyzjvEo7imhrrNPbHMc+tfSf76SjWAUcdY8h9zYXA5A+N/iFJ6vLfHXeqkcA0On1ee1c3hG8R5+e/wBEtihbCLNaGjyFlEWtNusvoeLBjxR3cdYiPSNn2sNrU47hrahjntAD2i9x1HUHx2XXpc81tFZnlKvcd4Vjz4LZaV2vXnv5+cT58uixfk24yXfO6NzrgaZo2+G+mT3fk/8AsqXfOl4ICAgICAgx8Ro24hFLC/2ZGOY70c0g/YUHKORMxuyNWTSOHfEM8ViLjWBdoI2OntGNBQX1wgzRWZrpZJqtjABJpjkaC3tAB3u7ys02GoHfcWu03CeICAgICAgIMLG6AYrTzwE2EsUkZPhrYW/zQcl4S44LLNBUDs3tdpcHfmuaSCCeXv5Li1mG14ia+Cz9m+I4tNe+PLO0W22nw5ebfslbJyIPobqLmsx1heqZsd/+ton5S+1hsa/GaiNsTw5wuWmwvvfpt6ro09LzkiYhD8Z1OnrpMlL2jeYnaPHfw5fNgZTcNMg63B+z/Zb9fE7xKJ7JXr+nkr47w364FvEH4TZGJnbmieFUjqvtJI3FrmkafA3vcH7FLZ8lad2t43ier55wrRZdVOXPp7TW9Z+HynffeJ+np5tzg+Jmsux4tI3n5725dCuPUaeMe1q9JWbg3F7avvYc0bZK9fXwn5THjH+xtFyp551Bs13ofuWaf9oadRO2K3yn7Nj8nW/4Ukty+ayX9O0i/nZWF8fdJICAgICAgIOTcfwtuY8bngpDqE1W8B1thqcTI7bmxp1n0CDqTA8KjwOnip4RpjiaGt8/En6RNyT1JKDOQEBAQEBAQEESztw8o85WdM1zJgLNmjNn28CDs4eov4EIKur+AFQy/Y1cT/DtGOj/AMJegxabgHXOP4yopWjxaZHn4GNv3oJFhHAGGIg1NW+Qbd2Ngj9xcS4kegCCG8Tcq/2CrWyQMIo5mgNFy7SWtAe0ucSdVxrF7e1YcitOfFGWuyR4XxC2izxkjnHSY84/mPBhUtSyqbqYQR9o9R0ULfHak7Wh9M0urw6mnfxW3j7fPyey8ulo8dxVrWmKM3c7YkcgOov49F3aXTzv37dIVXjvGccY502Cd7W5TMeHnHznoyMLazDIRrc0E7u3HM9PgOi155tmyfDDs4XXBw7RR+reImec8/GfD9o5cmBg5+d1MkjRZu/27D42ut+ojuYK0nqieD2nVcUy6mkbV5/XlHv1SNRy6MPF5exhkP0SPjt/NbtPXvZawjeMZoxaLLafLb35Jb8mqj11FZN+pFGz+I8n/wCpTj5Wv5AQEBAQEEP4rZn/ALLYfLI02mk/FQ+Ie4HvfVaHO32uAOqCvfk55aB7aveOR7GG/oC9w+LWgj6YQXkgICAgICAgICAgICAgxcUw2LFonwzxtkjeLOa4XB/oR0I3CCnMw8CSx5fh1T2YP6OUnbfkJWC+nwBbfbclYtWLRtMNmLNkxW72O0xPnE7fZDa/hfjjdQMJkaL7tnj0uHk0vDj6EXXiuHHWd4h05eI6vLXu3yTMeW6N4RTw96GZmmYOIc14LXAg2t4gjkRzuuTVTmrbvVnknuBU4bnxfoZq/HM+Pj5bT+OrLky5E43BeB4XH8wtEa7JEc4hK37LaS1t62tEeW8fmGzpKVtG3SwWH2nzJXNkyWvO9k5pNHh0uP8ATxRtH39Zey8OpHc01l7RD1d/Ifz+CkdDi63n9lL7U6+J7ulrPrb8R+fZe3AHBvwbhnauFnVEjn7ix0t7jfd3XOHk5SKmrLQEBAQEBBz18o3FzU1lPStN2xRayB+vKeRHiGsaR+0UF1ZKwMZcoaemAALIxrt1e7vPPveSg3aAgICAgICAgICAgICAgICCveJfDCHN4M0WmGrA9u3cltyEgHXprG4HiAAAojEW1uVJOxrIXN8C4e0B1ZJyeN+Yv7lyZdHS/OvKVi0HaPU6eIrl+Ovr19/H9/d6R5hhcN9Q8iP6LjnRZY6LFj7TaK0b23j02/jdhVmYHTHRA03JsDa7iT4NHVb8WhiOd/ZFa/tRa0TTSxt/6nr+0fmfZ+4/k2twGCKpqojGyZxA1Hvg21DW3m0uFyAd+6b2UhEbcoVG1ptM2tO8yv8A4I5oGP4e2I2EtKGxOA2uy34t1vNoI9WE9UYWEgICAgICDmieL+0maS124+ekEeLafmOfK0NkHS6AgICAgICAgICAgICAgICAgIMXEcOhxRnZzxRzMvfTI0PbcdbOBF0EXreFmEVu7qNjT9Bz4/Do1wHTw8UGxy9kjD8tuL6WmZG8/nkue8eQe8uIHkCEHrnXAG5mop6Zw3ew6D+q9u7D7nAX8RcdUHPnAnGDhmKRx37lQx0bt9rgamm3jqbb6xQdPoCAgICAg5x4MsGKY9LMQbtbUSi9rgvdp390pG3ig6OQEBAQEBAQEBAQEBAQEBAQEBAQEBAQcqBn4IzEAO6GYkLDl3TUct+haUHVaAgICAg86h/ZNc48g0n4BBzZ8n+tjo8SkdK9rA6mkGpzgBftIjzJ8AUHR0OIw1FtEsbr7DS9p+4oMlAQEBAQEBAQEBAQEBAQEBAQEBBWHFzP1ZlKWnhpIWO7Vhdre1z7kOtpa1rhuBYm9/aCCvZMfzPmE2Y2ra02t2cPYt6fpNI9d3ePRBAsWo6ulq3Rz9p87D26rv1yazYjvgm7tx1ugl34MzL44n/Fl/8A2g+HVGZWm1sV/cn/AKIL44Xmsdh0JrzJ25L7iUEShushuq+97C++9iEGh4qY9jGHyRw4ZTPcxzNTp2R9q4O1EaQLFrdgDuDfVtayCsqluaMXJ1fPxbmG3gab+TdIKDCfkjMGI3D4qp97X7ScWPh7cm6CJUmBy1FY2idpjmM/YHUe61+vRYlt+Ttri6Cxv+Alf/z6T96T/poLh4cZZkynRNgml7WTW57iC4sF7ANbq30gAdBuSglKAgoniJxkqKOqfT0GhrIXlr5HNDzI5ps4AHYMuCNtza4IQWJwuzuM7Uxe4Bk8RDZmN9nfdrmi5OlwB59WuHS5CZICAgICAgICAg1Oa8aGXaOoqnC/ZRlwbyDncmi/S7iB70HK0mfcSkn+cfPJw/VqsHnsx5dl7Gn6NrIOpcmY8MzUVPVAaTIzvNHIOaS1wHlqabeVkG6QEBAQcu6zjmZgW2scRHju2KUb+N9LL/0QdRICAgICAg5j4wQOy9jjp2WBcYaiP1Fgf/kjcUHSmH1jMRijmjOpkjGvafEOAI+woMhAQEHFONwup6idjwQ9ssjXA8wQ8gj4oLg+TTTv110ljo0xNv0LrvNvMgfC48UF7ICAgICAgICAginFPC34xhVZFGCX9mHgAXLuze2SwHUnRa3mg5HQdZ8I8MfhOE0kcgLXlrnkHmO0e5wFjyOlw2QTBAQYOOYozBKeaokDiyJjnuDRdxDRewBIF/UoKvl4+0Y9mmqDt10Df0Digqfhni8GFYnDU1khZGwyOc7S55LnMcBs0E83X9yDpCh4gYXXC7K6nH7bxEfhJpKCRQTtqQHMc17TyLSCPiEHogICDHra6LD2l80jImDm57gxo95ICDn7jxj9BmB1O6lnbLNFrZJpa7SWusQRJbSbEHkT7aDXZR4k4rT08VBRRNlcwHSRG6SXSXX5A2DRqtcjYW3QXDwyOMubMcW02OkxfkxIOdwWxDTpO3M3BB232CcoCCvM78JKXNc5qBI+CV1u0LQHNfYWB0nk6wG4PTlfdBKsp5agypTtp6cENBLnOdYve42u5xAFzsB6ADog3KAgII1n3OUOSqftpQXvcdMUYNi91r8+jR1dY2uNjeyCsIs0ZnzWBPRQCGE302bCA4dDqqDd3q2wO6D6HETG8luZ+FqXtInG2uzGuv5SRXjJAv3SLm3PqguPAsXix6niqYDqjkbqaeo6EEdHAggjxBQZ6AgIIo/hxhclR85NJH2l9Vu92ZPiYr6Cfdz357oJWgICD8e0PBBFwdiDyKCqONGF0GX8Ne+KjpY5pXsiY5sMYc293OIs3Y6GuF+lwgrrhbw0Gd4p5ZJXwsY9rGFoDtTrXdcHwBZ1/OQSCu+T/OwHsayJ56B8box8WuegknCXh7iGTaqR88sRgdEQWRve4OfdpadJaBcAEX5726oLZQEHxM0vaQ06SQQHWvY22NjzsgoGXgviuNS9pWVcJJ9p7nySye4FoFvLULIJDQ8A6WKN4lqZpJS0hrmhsbGm2x0d4mx+kggXCLFjlHFzBOdDZC+mlue614d3T/Ebpv0Dyg6dQEBAQEBAQEFTfKByxPjMFPUQNdJ83MnaRt3Ol4adYHgCyxtvuDyBQbfLPFvDMShZ2kopZA0aonghrSLCzXgaS3w5G3QIIzxW4iUePUrqCiDquaZzWgsY4tbpcD3bi7nm1hpBG536EJ5wswCXLeGwQT7S957m3voL3F2n1AIvba9+fNBLEBAQEBAQYmK4jHhMMk8ztMcbS5x8gPDqegHUoI1gnE3C8ZNmVTGO27st4jv0BfZpPkCUFQcfcztxqripoXB8dO3ctNw6SSxNrbGzQ0X8S4ILvyDl/wDsxQU9Md3NbeQ+L3kudv1ALiB5AIJAgICAgICAg5z+UDlg4bVtrGD8XUbP8GytAB/eaAfMh6De4bx1bTUcLXwST1gbpfuGRuINg4u3OpwsSA3nfkg2uVqnMGaamGon00VGx4c6ItLDI0E3aGm8huOri1u9xfkgtpAQEBAQEBBocUyZh+LEumpIHuPN2gNefV7bE/FBlYTl2kwXenpoYT1cxjWuPq4C5+KDaICAgICAgIPOogbUtcx7WvY4EOa4AtcDzBB2I8kFHcZeH+G4DTGqgJp5S4NZCDqZKSd7Ncbts25uDYWtbcIKdwuqdhksVQ1jXdnI1zQ8EsLmEOsbEXHK4v1QdA5V44UeI6WVjXUsnLVu+En1A1N94sPFBZ9FWx4gwSQvZIx3J7HBzT6EbIPdAQEBAQQXPvFCkyjqjB7ep/5LDs0/+Y/k303duNrG6CnXSYzxdkt+ga6/WOljNvHcudv9Jw1Hog12L4JW8K66KUhjy06opSwuhk5gjcCzgOYBBFwQeRQXtkPiZSZvDWX7GptvC8jvG2/Zu/PHPbY7Hbqgm6AgICAgICAgICAgICAgICDQ5tzfS5Si7SpkAJB0RCxlkt+q2/2mwHUoOccZxSt4r4gxrGbnuxRAkxwsvu5zre9z7XOwA9lqDo7LmU6fAqKOjDGyRtHf1tBEjj7Ti03G56b2Fh0QRfMfBrDcX1Oia6lkO94j3L+cR2t5N0oIzlPhviuTK+F0E7H0rpAJi0kAsAudcLtrm1gWlxBIKC7EBAQEGkznh9TitHNFSTdhO5tmv3HUXGobtuLjUNxdBWeQ+CbaYibEyJX3uIGm7B5vf+d+yNvG97ILipaZlIxrI2NYxos1jQGtaPANGwCDFxvBoMehdBUxtkjdzaeh8QRuHDxG6DnzPfB+qy8TNRa6mAWO288fq1o7wGx1NHjcC10H1k3jTV4NpirB86iFhqJtO0bfn8n/AFtz+sguvK2e6DNIAp529p1if3JR9U+1a/Ntx5oJKgICAgICAgICAgICCPZgztQZduKipja4fowdcn8Nt3D1IAQVHm3jtLVAsw+LsQf0soa6T3MBLQfMl3oEELy1lHEOIc5k77mud+MqpSS0ehPtEcg1vLbkN0HRmR8lU2TIezgGp7rdpM725D/Jo6NHLzNyQkqAgICAgICAgICAgIIdnHhrQ5r1Pkj7Kc/p4rNeT9Iey/kOYvbkQgpnMnBTEMKu6DRVs+h3JB5mNx3+qSfJBqsM4i4vlZ3ZOmk7mxhqGlxG3I6++3boCEE3wfj+4WFVSA+L4XkfCN9/8SCYUHGrCaod+SWHykicf8vWgk1JnbDqz2K2mPkZWNPwcQUG0gxSCotomidcXGl7TceIseSD2+cs/Wb8Qg85MQii9qWNvq9o/mg19Tm2gpfbrKZttt5o73HlqvdBoa3izhFGSDVB58GRyPH7wbp+1BHMS49UUN+xgqJSOWrRG0+/U4gfVQRbFOPlVMLU9NDF5vc6U+62gX9QUEIxHOeK5ocI3VE8hdcCKK7Q7y7OMAO28QUG1y/whxPGbF0QpmH86c6T/DAL7+oCC1crcE6HCS19S51XIOjhphv/AHYuT9YkeSCzIIW07QxjQ1rRZrWgBoA6ADYBB6ICAgICAgICAgICAgICAgxMRwyDFG6Z4Y5m+EjGvHwcCgheL8HcKxK5bC+Bx6wvIHuY7U0e4IIZifyf9yaes26Nlj3/AH2u/wBKDQT8CcSj5SUr/SR4P2xjdBqajg/i8JsKYP35tmit67vBQeX/AAlxj/wZ/iw/9RB7wcHcXltenay/600W3rZx+xBsIOBmJyc3UzP2pHf6WFBt6bgBUO/KVkTf2WOf68y1BvcO4A0sdu3qppP7trYx9utBKsM4T4ThxBFMJHDrK9zx+4Tp+xBLqDDocNbohijib+rGxrB8GgIMlAQEBAQEBAQEBAQEBAQEBAQEBAQEBAQEBAQEBAQEBAQEBAQEBAQEBAQEBAQEBAQEBAQEBAQEBAQEBAQEBAQEBAQEBAQEBAQEBAQEBAQEBAQEBAQEBAQEBAQEBAQEBAQEBAQ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7" name="Picture 6" descr="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645024"/>
            <a:ext cx="3607020" cy="321297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/>
                <a:solidFill>
                  <a:schemeClr val="accent3"/>
                </a:solidFill>
              </a:rPr>
              <a:t>What is the most common birthday? </a:t>
            </a:r>
            <a:endParaRPr lang="en-US" sz="3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3314" name="Picture 2" descr="Numbers game: According to a heat map created by Matt Stiles, a data journalist with the National Public Radio, September 16 is the single most common birthday for Americans between the ages of 14 and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79"/>
            <a:ext cx="4211960" cy="630932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39952" y="620688"/>
            <a:ext cx="28083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SEPTEMBER 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AUGUST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JULY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OCTOBER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JUNE 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DECEMBER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NOVEMBER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>
                <a:solidFill>
                  <a:schemeClr val="accent1"/>
                </a:solidFill>
              </a:rPr>
              <a:t> </a:t>
            </a:r>
            <a:r>
              <a:rPr lang="en-NZ" sz="3200" dirty="0" smtClean="0">
                <a:solidFill>
                  <a:schemeClr val="accent1"/>
                </a:solidFill>
              </a:rPr>
              <a:t>MARCH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 MAY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FEBRUARY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APRIL</a:t>
            </a:r>
          </a:p>
          <a:p>
            <a:pPr marL="342900" indent="-342900">
              <a:buFont typeface="+mj-lt"/>
              <a:buAutoNum type="arabicPeriod"/>
            </a:pPr>
            <a:r>
              <a:rPr lang="en-NZ" sz="3200" dirty="0" smtClean="0">
                <a:solidFill>
                  <a:schemeClr val="accent1"/>
                </a:solidFill>
              </a:rPr>
              <a:t>JANUARY</a:t>
            </a:r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</p:txBody>
      </p:sp>
      <p:pic>
        <p:nvPicPr>
          <p:cNvPr id="1026" name="Picture 2" descr="https://encrypted-tbn2.gstatic.com/images?q=tbn:ANd9GcSWOlHUjL0CWWYyhwkxqM6878nLz7kI52yHwgRt6qWQ-YmT9IJ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2924944"/>
            <a:ext cx="2143125" cy="2143125"/>
          </a:xfrm>
          <a:prstGeom prst="rect">
            <a:avLst/>
          </a:prstGeom>
          <a:noFill/>
        </p:spPr>
      </p:pic>
      <p:pic>
        <p:nvPicPr>
          <p:cNvPr id="1028" name="Picture 4" descr="https://encrypted-tbn0.gstatic.com/images?q=tbn:ANd9GcRzSY5NOMGsa3-QEiZeN1TMLIQAgLRc79sG2D5r4mwz9-Ruxz4s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780928"/>
            <a:ext cx="2123728" cy="40770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0.00313 -0.3136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konke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5148064" y="1268760"/>
            <a:ext cx="3995936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FAMOUS BIRTHDAY!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2132856"/>
            <a:ext cx="33123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John Key’s birthday is on the 9</a:t>
            </a:r>
            <a:r>
              <a:rPr lang="en-NZ" sz="2800" baseline="30000" dirty="0" smtClean="0"/>
              <a:t>th</a:t>
            </a:r>
            <a:r>
              <a:rPr lang="en-NZ" sz="2800" dirty="0" smtClean="0"/>
              <a:t> of August 1961 and he is 51 years old.</a:t>
            </a:r>
            <a:endParaRPr lang="en-NZ" sz="2800" dirty="0"/>
          </a:p>
        </p:txBody>
      </p:sp>
      <p:pic>
        <p:nvPicPr>
          <p:cNvPr id="15368" name="Picture 8" descr="https://encrypted-tbn1.gstatic.com/images?q=tbn:ANd9GcTyy0m4ZWC3ddNnaT6xNMIBWx9lmOhwv_0bbHEW_WCmFjzJf-I8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3369" y="4293096"/>
            <a:ext cx="3930631" cy="25649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C 0.06893 -3.7037E-6 0.125 0.07477 0.125 0.16667 C 0.125 0.25857 0.06893 0.33334 -1.94444E-6 0.33334 C -0.06892 0.33334 -0.125 0.25857 -0.125 0.16667 C -0.125 0.07477 -0.06892 -3.7037E-6 -1.94444E-6 -3.7037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>
            <a:off x="-181544" y="0"/>
            <a:ext cx="9325544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pic>
        <p:nvPicPr>
          <p:cNvPr id="16386" name="Picture 2" descr="https://encrypted-tbn1.gstatic.com/images?q=tbn:ANd9GcSRZF9wc1quMKoX7joROSLIkUqowwKzHaAhFcpdCfQe58sgEN7q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7599763" cy="194421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3568" y="836712"/>
            <a:ext cx="75608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WHO WAS THE WORLDS OLDEST PERSON?</a:t>
            </a:r>
          </a:p>
          <a:p>
            <a:pPr algn="ctr"/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2132856"/>
            <a:ext cx="5953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JEANNE CALMENT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71800" y="3645024"/>
            <a:ext cx="3488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AGE 122 YEARS</a:t>
            </a:r>
            <a:endParaRPr lang="en-US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79124" y="2967335"/>
            <a:ext cx="41857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BORN IN FRANCE</a:t>
            </a:r>
            <a:endParaRPr lang="en-US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0" name="Straight Arrow Connector 19"/>
          <p:cNvCxnSpPr>
            <a:endCxn id="9" idx="1"/>
          </p:cNvCxnSpPr>
          <p:nvPr/>
        </p:nvCxnSpPr>
        <p:spPr>
          <a:xfrm flipV="1">
            <a:off x="755576" y="2594521"/>
            <a:ext cx="648072" cy="42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9" idx="3"/>
          </p:cNvCxnSpPr>
          <p:nvPr/>
        </p:nvCxnSpPr>
        <p:spPr>
          <a:xfrm flipH="1" flipV="1">
            <a:off x="7357522" y="2594521"/>
            <a:ext cx="742870" cy="42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3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C 0.03229 -0.00139 0.06094 -0.00718 0.09288 -0.00972 C 0.13264 -0.01829 0.08872 -0.00949 0.19288 -0.01343 C 0.1974 -0.01366 0.20295 -0.01736 0.20712 -0.01922 C 0.21146 -0.02107 0.22014 -0.02477 0.22014 -0.02477 C 0.23125 -0.03565 0.22622 -0.03287 0.23437 -0.03634 C 0.24479 -0.05023 0.25521 -0.06273 0.26719 -0.07431 C 0.27743 -0.09422 0.2592 -0.05996 0.27726 -0.08773 C 0.27865 -0.08982 0.27865 -0.09329 0.28003 -0.09537 C 0.28385 -0.10116 0.28889 -0.10533 0.29288 -0.11065 C 0.29618 -0.12384 0.29809 -0.13334 0.3 -0.14676 C 0.30139 -0.15695 0.30434 -0.17732 0.30434 -0.17732 C 0.30417 -0.18843 0.31181 -0.23588 0.29861 -0.25347 C 0.29427 -0.27176 0.32413 -0.26134 0.32726 -0.26111 C 0.33837 -0.25625 0.35017 -0.25996 0.36146 -0.26297 C 0.36736 -0.2669 0.37396 -0.26644 0.37865 -0.27246 C 0.38038 -0.2794 0.38351 -0.28611 0.38715 -0.29144 C 0.39028 -0.29607 0.39722 -0.30486 0.39722 -0.30486 C 0.40069 -0.31435 0.40608 -0.32014 0.41146 -0.32778 C 0.41372 -0.33611 0.41649 -0.34422 0.41858 -0.35255 C 0.4184 -0.3581 0.42587 -0.43241 0.41146 -0.45162 C 0.40955 -0.46204 0.40434 -0.4669 0.4 -0.47639 C 0.3941 -0.48935 0.38785 -0.50278 0.38299 -0.51621 C 0.38247 -0.51945 0.38281 -0.52315 0.38142 -0.52593 C 0.38021 -0.52847 0.37726 -0.52917 0.37569 -0.53148 C 0.37344 -0.53496 0.3724 -0.53959 0.37014 -0.54306 C 0.36858 -0.54537 0.36615 -0.5463 0.36441 -0.54861 C 0.36267 -0.5507 0.35868 -0.55903 0.35712 -0.56204 C 0.35764 -0.56389 0.35903 -0.56574 0.35868 -0.56783 C 0.35747 -0.5757 0.35069 -0.56736 0.36007 -0.57523 C 0.3651 -0.57408 0.37431 -0.57246 0.37865 -0.56968 C 0.39618 -0.5581 0.36997 -0.56829 0.38854 -0.56204 C 0.39757 -0.55 0.4026 -0.56435 0.40712 -0.57338 C 0.41215 -0.59838 0.40955 -0.58218 0.40712 -0.63634 C 0.40521 -0.67778 0.38177 -0.70834 0.35573 -0.72593 C 0.34201 -0.73519 0.34253 -0.74213 0.32726 -0.74491 C 0.30677 -0.7581 0.28524 -0.76412 0.26285 -0.76574 C 0.23455 -0.7713 0.20573 -0.77454 0.17726 -0.77732 C 0.14583 -0.77662 0.11441 -0.77639 0.08299 -0.77523 C 0.0724 -0.77477 0.08194 -0.77199 0.08299 -0.77153 C 0.08437 -0.77222 0.08785 -0.77176 0.08715 -0.77338 C 0.08611 -0.7757 0.08333 -0.775 0.08142 -0.77523 C 0.07187 -0.77685 0.0625 -0.77778 0.05295 -0.77917 C 0.03437 -0.78658 0.01545 -0.79144 -0.00278 -0.79977 C -0.01892 -0.80764 -0.01128 -0.80787 -0.02708 -0.81158 C -0.04965 -0.81667 -0.07014 -0.81945 -0.09288 -0.82107 C -0.14792 -0.82894 -0.10538 -0.82917 -0.19566 -0.82685 C -0.22917 -0.82477 -0.26181 -0.81621 -0.29566 -0.81343 C -0.30521 -0.81088 -0.3151 -0.80972 -0.32431 -0.80579 C -0.33194 -0.79769 -0.34115 -0.79422 -0.35 -0.78866 C -0.35851 -0.78334 -0.36319 -0.7794 -0.37274 -0.77732 C -0.37882 -0.76922 -0.3724 -0.77685 -0.3842 -0.76783 C -0.38715 -0.76551 -0.39045 -0.76343 -0.39288 -0.76019 C -0.39479 -0.75764 -0.39618 -0.75463 -0.39844 -0.75255 C -0.40347 -0.74815 -0.40938 -0.7456 -0.41424 -0.74097 C -0.42569 -0.72986 -0.43524 -0.71528 -0.44705 -0.70486 C -0.44896 -0.69676 -0.4533 -0.6956 -0.45712 -0.68959 C -0.46354 -0.67917 -0.46979 -0.66852 -0.47708 -0.65926 C -0.48038 -0.65 -0.4849 -0.64398 -0.48854 -0.63449 C -0.49514 -0.58912 -0.50035 -0.52639 -0.47431 -0.48959 C -0.47344 -0.48519 -0.47205 -0.48079 -0.47135 -0.47639 C -0.47031 -0.47014 -0.46858 -0.45718 -0.46858 -0.45718 C -0.46476 -0.3919 -0.46858 -0.47338 -0.46858 -0.39815 C -0.46858 -0.37361 -0.46424 -0.35394 -0.45851 -0.33148 C -0.45538 -0.31922 -0.45434 -0.30718 -0.45 -0.29537 C -0.44774 -0.27847 -0.44306 -0.26204 -0.43854 -0.24584 C -0.43594 -0.21991 -0.43819 -0.23681 -0.42847 -0.1963 C -0.42569 -0.18449 -0.41701 -0.16204 -0.41701 -0.16204 C -0.41458 -0.14514 -0.41181 -0.11297 -0.39705 -0.10672 C -0.39115 -0.0831 -0.36024 -0.08334 -0.34566 -0.08195 C -0.34045 -0.08148 -0.33507 -0.08079 -0.32986 -0.08009 C -0.32795 -0.07894 -0.32604 -0.07778 -0.32431 -0.07639 C -0.32222 -0.07477 -0.32066 -0.07222 -0.31858 -0.0706 C -0.31493 -0.06783 -0.30712 -0.06297 -0.30712 -0.06297 C -0.30035 -0.04977 -0.28646 -0.04491 -0.27569 -0.04005 C -0.26684 -0.03611 -0.26042 -0.03079 -0.25139 -0.02477 C -0.24618 -0.0213 -0.23976 -0.02153 -0.2342 -0.01922 C -0.22517 -0.00972 -0.21389 0.00764 -0.20278 0.01134 C -0.19392 0.01736 -0.18681 0.025 -0.17847 0.03217 C -0.17344 0.04143 -0.16736 0.04722 -0.16146 0.05509 C -0.1559 0.0625 -0.15052 0.07338 -0.14427 0.07986 C -0.1401 0.08426 -0.1342 0.08518 -0.12986 0.08935 C -0.12587 0.09328 -0.12257 0.09861 -0.11858 0.10278 C -0.1066 0.10208 -0.09462 0.10254 -0.08281 0.10092 C -0.08038 0.10046 -0.07326 0.09004 -0.07274 0.08935 C -0.06597 0.08171 -0.05851 0.07407 -0.05 0.07037 C -0.04167 0.06203 -0.03455 0.05208 -0.02431 0.04953 C -0.02101 0.04722 -0.01736 0.04606 -0.01424 0.04375 C -0.00208 0.03449 -0.01406 0.04028 -0.00417 0.03611 C -0.00208 0.02731 0.00295 0.02014 0.00868 0.01504 C 0.01146 0.0125 0.01719 0.01203 0.01719 0.00741 C 0.01719 0.00162 0.01719 -0.00394 0.01719 -0.00972 " pathEditMode="relative" ptsTypes="fffffffffffffffffffffffffffffffffffffffffffffffffffffffffffffffffffffffffffffffffffffffffffA">
                                      <p:cBhvr>
                                        <p:cTn id="2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9" grpId="2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QUE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027" r="6027"/>
          <a:stretch>
            <a:fillRect/>
          </a:stretch>
        </p:blipFill>
        <p:spPr/>
      </p:pic>
      <p:sp>
        <p:nvSpPr>
          <p:cNvPr id="1030" name="AutoShape 6" descr="data:image/jpeg;base64,/9j/4AAQSkZJRgABAQAAAQABAAD/2wCEAAkGBwgHBgkIBwgKCgkLDRYPDQwMDRsUFRAWIB0iIiAdHx8kKDQsJCYxJx8fLT0tMTU3Ojo6Iys/RD84QzQ5OjcBCgoKDQwNGg8PGjclHyU3Nzc3Nzc3Nzc3Nzc3Nzc3Nzc3Nzc3Nzc3Nzc3Nzc3Nzc3Nzc3Nzc3Nzc3Nzc3Nzc3N//AABEIAKAAtgMBIgACEQEDEQH/xAAcAAACAgMBAQAAAAAAAAAAAAAEBQMGAAECBwj/xAA/EAACAQMDAgQDBAgFAwUBAAABAgMABBEFEiExQQYTUWEicYEUMpGhByNCUrHB0fAVM2Jy4XOCkiQlNEOyFv/EABkBAAIDAQAAAAAAAAAAAAAAAAIDAAEEBf/EACMRAAIDAAICAgIDAAAAAAAAAAABAgMREiEEMRRRIkEFE3H/2gAMAwEAAhEDEQA/AFC4fqMUHex4U0UjjbwKHnJc9K0YE3ghC5nC0eLIMuWoqOxBO/bzRyqmzHQ1TqeaSMkUjXNMaEmSPPvXHhqDzrwAjjvVpuIlmYqwyO9E6TpcUEm5FUc5pRbj2OLOyVEAOKluURcBRkk4AHepoUZwdpCgdXPRaki1F9NuPNxsXadhK5B9SOwP/FDbdGpLVugsKtfD01xCsmoSJYwn9qUgN+BNQ3K6HpdzFFZWceoyhxumugWU9M7egz74A+dWTRdMsda02PULp7xpC5VkZsEEH7vPt3oLXPDMxhtobDTf1gdmeSNyRtxx8RPXPGKC+T48qy9SDD4ogiUJa2GFH3d8nGPkBUTeLdR6qlqn+2I/zNVy00283tAImaVWPwuCrdu3zrSOHQEdfStfj5ZBOS7LWD9vF+q9RJEvv5YFRHxnqyHPmQP/AKTGKRMp529fWo5Dn72M+oFa1VD6C6LL/wD20lzGYdS022uIWGCpXj361UNf8O6VqUzXWhyNas/3rafJQH/SwGR9QR7itt3/AJVNaearbgcKeOlVPxoNdBQm4PYlUuLO50+bybyB4nPI3Yww9QRwR8qkskb7WrYOKu8jW13aNDcxK0WeeeQemR6Y9aT/AOHi0u/LOSvVGI6r/f55rM6sKsly7LDpH3ak1JN4IHNR2J2gYFHtGCMtz7UrHplm8KzBpoE7vg4JomaKOBc0fcyJEp3ECqlr2uxQgor5PoKZw1dinNsKuL6ONsZFZVDuLy4vJCVJTHpWUPGIWMt9su/pUskOw5xXWjJuUfKjb6Lauaadb42x0WLPGvwk4pdqF4I87Dig9QlYXOAcc0DesxQkt2ycUMrH6MEo8WWDw9p2ra5Lbmz0+6NvNIU+0+QxjXsSWAxgV6VoPgPyYXfWZ8yt8McULkAe5OOTT3wdZ3ek+FNPsLso11DD5eYmO0r1HXvg4+Ypm7Mc+bFKCV3I2OM9eaRv2FyYBZ+FdKFk0LJJPiXfv3/Hx+yCO1UXQdGS61+Se7af7PaTboyUO13Vv8vd04wMivSrCTYQWwofgLngjPyFQy2lu01wSkYR33jbxzj4icdeRQTim1pX+gl3qMrxjyoXeNThpH53N8/yoew1O5S68hSXjOC4c8joMj8RTCdIjCiWbxRx7Ny/unp3FDixxbtCskaTmQMDEgcHHY5+f0pSjJz1eglnHAvWIDNbg5O9HBU4zkf0HWqV4kuILrUQYRJ5qxqGHG0e2Bzu9fc1adTeaa0jsGkmWR2G4xfAdoz3xwCcfhVX1LRzHPtt5V8sqGw06jYcnI5I9vxrd4+J6ykKpMjAcEMexGKgdCOVHHpTA2Gz/NubWP3aTd/AGurdbS3YvLfRlu3lxO38cVt5pBANvaMW3SAK3p6fP+/WiDb/AHjgjb7UY1zpYYsbyXuP/inH/wCq6F7pfVb2bnqfshwB/wCVA5tlgyW4ZOV4xggfnQ8ML3ZiyD+rBBJ788flTCK70xBIn21lD/dU2zD+GaJtJ9MH+XfW+4ngEMv8RQSexwXY5KPR1BbiKPkdKFv7xYVJLDAoq6ld4i1kFucdoHVz+AOa8p8V+ILprt7MpLbyA/EkqFG/A80ORXZicZt9hfiLxKSzQ2p3H1FVpY5Lhyzklj1zXNrbnILk7ie9PNOtQZBjmlylo6McJdM0s7CdvJFbq46dZCO2UiPJNZS8L5MS6C42jntTHUm/VZqu+HJ9yrz2p9fcwGnL0d2EtgU+5t2mvsgHGa9C/R/4IstRgOq6qFnjRilvb9RuB5Zh3HoOnf0qnAAS9etegeDdVfQbW6S/3rDJhoYwMsG78dgRj6ilyi2ujkzTcy9XThp/KSULhQF3cBj6ClAmne4kMrsNvGEbk4+nSq1ea9c38hjtbYEk5BYF3+ftW/8AD9avXBvJcbjk+bLz+AqKjfYUY4WFNVtrR4nuLyALHnEYYlgfoOKA1HX4Lm3eJJJmZ2BLYA4HOOTQsfh+BTmad39dq7f60Uun2duo2W6/6t3xYH1piqj+y+KAV1+6a3jtLW3Ro0UIC25yfwwK6ik1uRCIY5IR6riPn6805jCwhTEFVTz8IH9/zrZG3aSSAeTuY80aSReJCY6Zf3Qxd33P7rMz1Inh1ODJPICecIoFOY03L05HwkDnB9efpU+19u5lbkkcDcKjeFCqLw/ZKDkyu3TDOB+QxitnRtNjOGtc55yzE03Uj7pHQbjkcUPJhS43cAZ70KfZAaPS9OP3bWDj1HNdDSNPwzC1gI6fWp1UrjIXGO1dyoBEF2Hpk56H61G2QAOj6YwYGFABwVRmAHr0oC50HTmKhFljYnqH4/MGnEhCLywCf7h8X0FCTSDqq545J5zRR3SaV+fQF3FoZgRnjzE5/H/io5l1GKDyLj/1FqP/AKpVEkf4HP5U6fgLuJ3dOTWSOMkE9ulN4prsvCi3OhWNwWexBsrkjiEnMLn68p+Y9hQ2jQMt20c6FJI2IdW6qQcYNW6+tUdXlUBcdRVfvHWPURJkbyih/cjgZ98AUm2tJahU452W6xl2RYPIrVI01YRoBxWUpIz9lN8NBlAD8GrW0XnREZVQB8TMeBVL025CSAg96tlgs+rajBp8O1RjLEjODj4m/pR19m+u2WYd2MGJwumwO85HMuPj9yP3R/eas+n+GBxLfybyescZ/icc/SmqaJb2dmVt/wBUVGWkPBbjnd/fFKDeyWQ+CfC8HAORTF36K3WOoobe0i/VxpHF1AQYH/NdrIrRb1IKgcYOMk1TLrXlDlo/MZ+eV4BJ61zZ31/ON6IIo88Nu5qSyC1kLqAGOAQfWtruDlmi3c4BP99KpJ1fUoVmRbh1yMfdBz9TUUOsajOu37bKcHOMgc/Ss0/KhEONTl6L2yI7FbfCl/vRnjge3860BhixBXIxgHPFU5b27bHm3FwT/wBQ8VsTTMw/XS5Axjc3WlfNj9DP6H9l9jzsHDFc/PB7cVPwwUkCqLE8wyTLLj/qN/Wuhdyj4Vml/wDM4qvkp/or47+y94DE/d+L3zn6UPJbIx+EbcDOQen45qpR3FwVJE8oY+khpnpt/Mww8ruUOCCxq15C0GVLitHSwsuzIO0HgFqimTLhPLJyeNw5HyqWK8LKNjKQOx610iNcbnOM9+SCPlTlPRIFIGAPA356d/4UDITyR3OcA9KZXasFIBwRgj4efz/rSuRZAznBwB161oh2WgeR9rZzkd6gBJBc9+Fqd12jLdc55pdrGpQaVaPc3OQF4VB1ZuwFPTSRYL4g1W30u03XDcuNqqOrewrzqfXnkuHlc5Lncfb2FBa3qFxqN3JdXbZduFAPCD0HtSSSU5NY7bd6Eyej6515jjYayq2WJrKz8gOKPbYPCkKjiMD6URDoL2F+l3FG8se3bLEh2vjGMqfX2q4qI8VsmOuRV5ltcuSYxdFfM8xiK2t756E52Srhlz656H2NV2/WQE+awz+6tXm4W2kP62JXYdCRyPkaVXek2txloy6H0JyK61P8nVLqSwNSRSJiUBOMk8Yp9oy3L2YaeEiLqpxwSKdWejWka/rdrNzzt7U8mtFlshHDtVRwoQcL9BWqc67VkXoTkii6natLhkJ+Lj2oWDSZY8FV5z1FWTULdrbG5DtRu/f5UiuodUuZfOtdZkgDPnyFAwi8cdv4VybU1LGaq3+PQdBDIoKzofu5GR7VI6bFyq5Y8gUrTUNQgkW3uXSfcQAxXaR6/OmF1ctbwMyjLAHANZmmvQ5M06XGB+q6n16VtYJQctil82o6teH/ANua3gwuMyAEsfbIPFG2bavDGjX9xb3PPKhQM/Iqq4/A01aDzf0GRcL6GpYpPKfK8E9cVDJMGcN5cg9sAY/rWB8djz61NfsvNHNvdeW/U4zg4xTWK7VVwoxxVVLMCwHQ856cmmtvdRBlWRhuxx3Bp8LNMtteMdFgQN3zGOxqO5hXy1woyO/oKGScuVYH5D1orczhmPHHPtWuux6IK1rV7b6ZbvcXUnlovc/eJ7ADua8n1vWJtXvGlmO2NeIov3B/U96un6T9L+0CK5tppWljjb9U7fBxknHYHH8+a8rW5yODT7L96Kf5El4wwTSlzyaNnl3CgH6ms8nos1mt1oVlCQ+pQKil+v0re/ionJPQ4rnrxyEL9eh/GtAmu/LJ7iuDCx4B5ovjEO1fnrRUO05/P3oJbaTPeiYo2jU7qKPjkBtWBkQLnjNKmjO0gsaZzMWlIIODUTxqFLNjA9aXenGS06Hiy2GCqO2zMHK8DuR3rm8hzjywW7bT3o63QPFJIpzl8D2rLiBtnEix88u3GKFeh7fYvtrVohwCh9KOSMkct8+K4hl2SlHmEyfvAfdNHqgZcgcdqHS2CrEq5wAPkK3sogrjtXJFFpTkDkHIrBHJPdSFh5cSIBvB5brn6cj8KlZe/tXFrIZGKqoKqQrNkHBIz061cU96Ak1mjezwQjKAO2PSudZ1aPS7RZZXjjGSS0mfhA78d6miMcEW9mCgD7xOMCvLvHmr/wCLXnl2khMEQK5xwx+vyroJYjBJ6xZ4j8anUrGSxt4CRKCDNIctGDnKjp64+VUtCaYSQEbh69T396gMJVelX7KBpCcUM3WiJztFDHrUFmCsrKyoQ+qRa12toPSj1t27nip0th3OaEguW1HoKlW0z+yaYiJR2roACoQAWy9qgu7bah+VNWYUFeEEVEQqk+5LoA+tcXZJiIzgd/lUmpPtmL9hXCOlzAHTHOfp60jzIfipo0+HPG4sFt/hB8ph8s1q4R5mIcZHpik9xaN9qkvEQN5UhBRs4KlcY49+alj1CwVh5tlejB5WOTep+RLD+VZEtR0lW32loxFv8IAOB2HpU8VwsG1XlXB7E9fcUim1OIOn2bTAyBmDmeT7wOcYAHXp/WhLHRCshvdQPm3hUAFlA2jpwBwKtwWaA4tey5Fgy7gcgjINcDmukX9WBWH4eaCILOGHwkUpfxPDp9pLYPAFm35STfxjtkCmbvnp9apPjfTLv7KuqW0Je3gytwUzuQdQ2P3eSM9s1u8dR3szWHXiHUtamtTczRb9OY4E8XxIp9Gx0/7gPr2qrTBs85z1pl4W8UzaZOVDiSCX4ZYX+JJF7gg0T4r0COwitNa0yMppGoZEadfs8gJBjz6cEr7cdq12QztGdrCvlQaFuCApXFTsdi7unzpXdT80soFuDlsVBUwG8kmuWSrFkdZXRWsqEPr6WcB8EipopFK9aqdxqEk0ygMAtPrH40X5VXHrQ5x49MPaZRUTTHsK68tT2rXlr6VQBC7sepoa4Ush7mjjGoHI/Ohp5reMEEgsfQ0UYuXohSfE5kjjYx5B7VWPCWtSNqUthOHKyn4SqFgre+OgPvXoOpSWEpP2iNZAP2WPBP0pTLqUdvH5VlHHBH6QqEH5U1+M5x4yGV7F6jIwEL5HDMc1C9rZu4ZoEzXdnc+cpM2ACcAgUVsUnk1yrKpUyxnRhZvaYMsVrFzFCinGMgc1w6hi3q1FGJfWopiMAJ+J6Ut9hb9ksDkgKew61qd8HAOaiEgiXH51Hu3NuNSKwqRIDgHPejNKOEmDcIcdj6Hv+P8AxS2V8cgj3yaLsFf7KhcbTMVKllIGGOB8Yz+yrHBHcU+DwRYtKh+kTwfbRLZ6npw+zS3CuJI0A2F0ON2B0JHpV+/RTZLe/o1gs9ViSaKWWdXjkXII8xh/EcVB49tt/hrTnUZcu7L/ANwz/SrR4ZshpGg2VgB8UMQDn1c8t+ZNbK22jPNLimea+LP0Q3ab5fDFwJ4zk/Zbpwrj0CvjBH+7n1JryPXdF1TRrowavY3Fm4OP1qYB+TdD9DX14kw/vtUd1b2t/btb31vb3ELjDRzIGU/Q8UbWCT4+jTgcc0xh0h5ow/TNe9az+iTwzqCu9hHLpk+cg27lkz/sbj8MUim/R1qemoygRXkajh4Sd2PdTz+Gaoo8UvLGW2cA4Oe9ZVr8VaeLadU2/EDgqwIIrKhD0i0mzIp6tmrlpsgKAk1SLaB4ypANWzT38u2Lt2XNKqlKSw6Xn1Ri00Mr3UrexUbw8shGfLTt86H/AMbgmhElpE5yOQ4xj1HvVcubxvNZ2IZj1rmK53QpyAAPSujGiKRz8G0+oyN95s+g/vpSq7umJy0nOcYz0FDTT5Jznjt6UBcTlhtDcfxpqSRaR1cXO44XhaEZ81pjWJjNRhoMgytoM9cmuUvTAPj3GPuR1Fb3fDt7YobHxFT9KTZWpxxhxeehiZchHDh0YfC4PDD1rvIIyDz86RSNPYbjCC9ux3GPGdh7lf5isTUkKhlfg9DXEsqlXLGa1JSXQ4cYXzPxrAw25yKWLqG5/L3blYdvWpPO+HJwAPehUQg6MeZIsY4LnGdwGB3PPHAyfpR9u6+eqxMEmborBoZNzAKgK9CQnNKBJHFaiadovLlj3M0qbojH2XcOUdjgD2qSS5nS4RXZwI2LyKtwZFdjj7pPOAPh+lPqrlJ4jPOS0u/iBLeWTTkLIY7VfMRSQdzcBfoMZ/CiLS+DvgEn6g5/vNUVLua8ut0jHOeOeFA7D2FWC1mWKH4OVz8Ixyf75rqqjhHDJLssclx+rDLjkdD6VBFd/HgkjHXHbil7XJECbwEcjJ44+VQ20xkkPXaBnp059OlRR6KLJFcq37XTtRSy1XhOsQHxc46k9ant9RR+A24r1I7Ut16TA/U9H0vV9n+J2FvdlPutLGCR9ayu45wwzx+Oayl8SsKk9qFi5HNSzsEtAqnl+3tUt9uLqq0uupCWIz04FXRHZNm2+WxWia8kw0hAzhTiobeYiEZPJqPUGKiZu+w4riI/qxXQXoynckhPeos5rZ61rpULOW6VuPGa03StpjiqZAhskAio3XdyetdnpxXGNx4ODQhGD0POO9DXFhDNk4KMerL3orkcNjjuK3jPSglXGSySLUs9CaSzltGUxkOHO1cDnPyouzt5C4a7JCY5VCN2e3qMZrLtmW7tyr4RGIdfXcMD+FT5yaRDxKuTCd0swk8wKS6cTOd00oyPMbA5wDgcAAYrn73/ADWgK6GSRtGcjr2rZCEYLEhLbZLA4ibceD8qsOnPtHmTYyxOwDnb+Heq/Ao3Bm6+/Smlt8a/AgxnJ5NXJFBd9cTSukUAAlfpubaOmT3pQ/iKHS7yW0zLLIqqsojI4yuep6Hn8DRVxKlnqNk84j2ZJcSAlcYxkikUvhGOXVpLsysUuMARMcbXIY849QvTtx64GS2SjJRfoKKX7LILyPV9PE9jNI8gjLsv3eQeQwI64yOP9NcWV0xVCSM4yB/fSgtF0u10e2kjhTLXWSXY5MhP7JYY5Hp7CjbdAqphs7cDOOKOmWp/QJZLK53IWdC3yFZQFvKEXDMSPcZ/In51lRxI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004048" y="1124744"/>
            <a:ext cx="396044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FAMOUS BIRTHDAY!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1700808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 Queens birthday is on the 21st of April 1926 and she is 87 years old.</a:t>
            </a:r>
            <a:endParaRPr lang="en-NZ" sz="2800" dirty="0"/>
          </a:p>
        </p:txBody>
      </p:sp>
      <p:pic>
        <p:nvPicPr>
          <p:cNvPr id="9" name="Picture 8" descr="QUEEN C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933056"/>
            <a:ext cx="2843808" cy="292494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31011" y="2132856"/>
            <a:ext cx="2568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YUMMY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3010" name="Picture 2" descr="Glitter Text Generato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7281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411760" y="1772816"/>
            <a:ext cx="39789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00CC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CHOCOLATE</a:t>
            </a:r>
          </a:p>
          <a:p>
            <a:pPr algn="ctr"/>
            <a:r>
              <a:rPr lang="en-US" sz="5400" b="1" cap="none" spc="150" dirty="0" smtClean="0">
                <a:ln w="11430"/>
                <a:solidFill>
                  <a:srgbClr val="00CC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 CAKE</a:t>
            </a:r>
            <a:endParaRPr lang="en-US" sz="5400" b="1" cap="none" spc="150" dirty="0">
              <a:ln w="11430"/>
              <a:solidFill>
                <a:srgbClr val="00CC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3012" name="AutoShape 4" descr="data:image/jpeg;base64,/9j/4AAQSkZJRgABAQAAAQABAAD/2wCEAAkGBxQSEhQUEhQWFhQXFxQUGBgYFBgXFRQUFxQWFxcWFBgYHCggGBolHBQUITEhJSkrLi4uFx8zODMsNygtLisBCgoKDg0OGhAQGywkHCQsLCwsLCwsLCwsLCwsLCwsLCwsLCwsLCwsLCwsLCwsLCwsLCwsLCwsLCwsLCwsLCwsLP/AABEIAL0BCwMBIgACEQEDEQH/xAAcAAAABwEBAAAAAAAAAAAAAAAAAQIDBAUGBwj/xAA+EAABAwIDBQYCCQMDBQEAAAABAAIRAyEEEjEFQVFhcQYTIoGRoTKxBxQjQlJywdHwYoLhFaLxFjNzkrJT/8QAGAEBAQEBAQAAAAAAAAAAAAAAAAECAwT/xAAjEQEBAQABBAICAwEAAAAAAAAAARECAxIhMUFRYXETFCIE/9oADAMBAAIRAxEAPwDroRhABHC4OgkqEEcIBCOEEcICRwjhGgTCOFnu1vaylgAzOC57zAYDBy73SbQLLGu+l0NqS+h9jLhLXS8gaETAU1crqcIKBsHbVLGUhVomWm17EHeCOKsYVZEgUHGFwftJ21xP12q14c1oLmNo59GxEnLaTr5qLJrujKzSYDgTwBBKchebqG0KmCdTxFOs01JJyAl2UcH8V2HsN23ZjKBNbLTqtOVw3Hg5vJNW8cbCEIURu1aJMCo2eqU/aNIGC9oI5oykqDj9r0aEd7UawGbkgCy5R9LnauqK7KNOo1tIAP8As3u7x50h8aDksRXxZrZqlR0ONw1o1I47gnlucdemaNVr2hzSHNIkEGQRxCWuS/RJ2rqOqtwb4cwMcWHe0tOk7xddcSVmzCYQRpjGYynSbmqvaxvFzg0e6qHkSrKXaPCOEtxNEj/yN/dTcBjGVmCpTOZrtCpqnoQhGgqhMIkpBFJhElQiQJhElwiQ0gFKlIRoFgo5SAjQLlHKodv9qcPg3NbXc4Oe1zmgNJnLutobrh21+0e0K1WpUmu1rg6CHFobSkgA5LD5pqzjr0eCkV6wa0uMWBOsLzl2e7d4vDAtbUJEizvEPKdFqavaN9ZuZwqOzDiCPSbKat4qDtR2nGMxRfiGuFJhLWUwRZu+++YVBisMDNQDKz7ocbxuAUPEbNe15JDtSb9URw5cfE4nqdOiNx0T6Mu0jqNGrTZHxh0kcogei0mL7SYh121bfhIAHkRcLnvZrDlgMWlXs80S8fK1d2kc6Q5zg/gXG/Q71zHaNJzq9SoZDnOJK2eIa0iDcKprYUtuPG3gfiHQ70WRQtoud4Rqtf2SwpotdJmYKiYJjD4hf9Oqt6dUDRFvlYYraDmNJbrIjqSAFIOLJuTfeqSvUktH9QPoCf2T5rIxjI9ss9TESRZogKskhpEarY4+i0glxA5myo8ucxRbmH4zZg6b3eSVueFh2Iz06oqTlAaROkea3NPtw4HLTc6s4bmjMB1cbD1WHwmyhY1XF/8ATowf27/NXlLEBohoAA3AQEZs1s9n9sK5P2tOm1vAOJd7CFzz6V9tPr4mlIaKbWnJF3SSMxcTpu0Vp9cWF7Q4h1SvL7htgOSJxnk6xtgK9SGAEtDAHOLtwJOiuPo87T1sPiqVNrnGlUeGFhMg5jGYDcRKyTKpDiSJF4BOkrQdj8Rkr0nlrZYS/NcEGIA4EKVu+npCUUrF4Xt3TA+0i34SJ9Cqyj9KzKlTKzDHIJlz6zG2HQET5q649tdHlCVzvsr9Iv1vGOp1Gso0i37OXeIvB3kwJIOnJdCSXSzCpRIkSqDQRIkDYRokaKNV+2NtUsM2ajrnRou53QfqovaXtAzCUyfiqH4Wz7ngFw/bvaB9V73Ey528zbpKa1Jo+3G1TiMU+pnIAhoYXE5OIEqnNV7QRDjMXLrDruCOjhM4/wC4HP1uCDESQDwHHXooVHMPDJMmfLdPusus+kzHYWnSAcazKjzoynJj8xIstLsuqO6ZlNo/5WVZhs2gtyWk2bQIYBMKxmpVaCorsI06gFSjSP4vb/KHdc/ZBCGFDdC5vRxHsjmoPhqT+ZoPuIUp1Hn7JDcNzUaR+/qjVgd+V0H0KW3aTR8TXt6tkeoUj6ufxJmpUY34qjR5hAM9N5zU3gO4g68nDejp4q+V/hdu/C78p/RQa9Sg7i48qZPuoVfDF/hYKsaiYEHiJNkMaDP4hyB94/ZM1dpSctJud2/cxv5nfoLqgxz67QG1CS0fERPWHOG+FbYMSwQSGRbJp/tuhhz6oD4q7sx1y6Ux5b/NPnHMFgR0aJ+SRTp0p1E89f8AddP93wI9EQgY0nRjvYfMoGs87mj+4n5BLFLmEC0cR7oG5f8AjHk39youJwWbVzj6foFNDOY9/wBkWWeHr+6Cq/0oc/UqywuEpt+6D1ugCliqESmNtvY2k4ODQCI4X3aKmwWFpd3mqVSCBIYBE33nUKZtx+ZoAveVT908uzR4QJg6ep1KurIRWnw7g0zw3/Nd3+iTalWvg3CqS7u35GuOpblBid8TC4ps/EvY9zjSbUJBhpBgT94RfzW+7E7afhQwZiW6ub92TckDiozy9OyIkzhMS2owPYZaRKdWnMEESCISie+ASdACfRGqjtZiu7wlZwMeGJ4TY+0orlXa3aTq9V7nEXJAbMgDQBc/qVADly6WtP6rROxAJsqbaFDxSAb8VHWQYpuDC7MxonLlzS53HwiLdU4zao7o0mU2y6c9XLNR06gE2A0FtAoVNgB8QHmpAc3pwtcqa1iz2a2QLQrZroWdo47L4Ic07zI9mkSnqDmuMOJdwkmD5Jp2rirj2N1cPVMnagPwse7ygepTLGtGgA8k5nQD63VOjGt/M6fYJJFU61I/K39SlSjUU39Tafic53Vxj0S2YdjbhoHkjbJ09dycawDmUAYZ5D+aJ5rwNE3mTONrZabjvAMddB7wgmYerLL3DpMHQg6e0Kor4N9Fxfhz4Td1M6H8vBWLLNA4ABEXK6mGsFj2VhukatIuPIp04dv3SW9Db00VfjcAHHOw5Kg0I38iiwW0STkqDLUG7c7mEE8tqDRwd1sfUJJxBHxNcOYGYeoSw9GKiihSrtdo4FOSo9VjXfE0dd/qLpo0CPheRyd4h+6JiYH3S83NV3eVBq3NzaZ9tUpuIGk34GxV0sFtIiLqFs/FU88YhtQ05sJPh6FMbZEvaTMAHTiVEbiQXCW6XlwB0629VUWeLqjDVO9oPIBuA9gNT56aKTszaDqjnZnEHXT1n1VZRpivUIDmh0F2Z7rGL67z7Kbsd4bJF908ePVFuOo/R5toh5ovcC13wmdHcI5rokrgeG2m1r22gyDI3Qu64OtnpscL5mg+oSOPKHpQRIKsiWR+k5x+pOAJ1bPMZgtYSsz9IOGfUwbgwSQ5jiOLWuBIS+muPtxPORZscyd3kkvpA6knzgeylbQpgVHgD7xI6HT2hV0wbrLthRpBugCdwbm5x3ggCxtJiZIEaSmHPVbDp8Rc+/GE1fK62wyi+s52HY4N3TunXryUfD04gyIBjXU74/m4qM7G1H+ENawRENtI/qdqiw1Ih4Lt2g3Dong1cylgpnMjzWk2HH9lFkPZ/VSBhXZQ9w8JMDh6anroq+oCYy2p/eeBmPSN/qFFNGpLixzywfeiJvvAP6lRV0XIByqcPWMjpdTu9QqSHKDtR092z8VRvo3xH/5T3eqDWqziKY3Na93mYaFYzfS2lJLlHNbkgHk/MqLh8uUXG4VtQQbEaOGoPJFhNo02umq0lv5i3yECT8lKxWLoPvRkDe0kkjmJT8mfCtw+MdTcKdbX7rtzv8qwzqNXa17crhI/lwoNOu6icrzLD8LuHJyHr2ti9EaqZ72VA2pVMCDAm/TySFS6mPcHNDMwM6tOu4tjek7TxGFygN70VJuCfs824E6x5pezO0bqYaGQ4gzLr6ck7tXa3fTUcKYqE/FlJjnLyQ3+2614T9K+vtOpUa1lSPs/AOABvA3qG5vEel1Y0NjugOPhb8UvIaXTvAN4RZQofCBSog6QQrOi7K2Ao7qTd489CktMb54f5TcRNptLzzNl6G2LRDKFJo0DQPPf7rz/ALGLjVpxc52kDXQyu8dlqrnYWkXGXQQTxIcR+icbrnzWqCCC25mXFQNsOIo1I3NJ9FOcoW0GzTcOIIRpxLalB1SqHMacrmBzTECcsxPVUtQazrC2X1s4aoaLxNITB4ANBt5n3VP2kw7HAV6RlphrhwMWJ+SxZ8x2434Z5zk2WKU5ggEG/BNiN4usuhlrEtghSqlBsDKfXdxKZFI6gG+nTcqH6fE6+wRYuvDSTJG8DemrjVE58iCmpYVs3HuAIaCGu3Eg/MKQMaW5mg5iRBAMkDhOjVVuoTx8iUdCiQC1pIB1EwD14q+DytKeJYKRYWjO45i+Nws1jOU7+RRtcq9tOCpuZNMPtKh4QzWqu4BjB7kp3Oo2y3eFzvxPcfIWCSpZ6WLnqurYjMcsubfUaEcFLzqtrPeHGCMpMwQkLGn/ANAY7DvqCvTzj7j25XOadMlzLuQWeZhXNIJ5g/zkn9m16YJ72oGdG/wlHiNpNJ8IPK1z13NHuUsWUi41SHNDhDhIKW95cS5xklFCh7Q6NQ0zlcZafhP6FSqglJrUw4QUxReQcrvI8QhPBQoRccOiXga5pvLxBduzXjoTohnRAJpkE9znuzPcTeeU/qnjVTmHwubUgDik4qheGyU0w0DPRPto2SjQ7oeKMxvGpHJT9k4M4h4HwtALidwA/gWLtrHKLHshhHirnjw5Tc8XeERz19F3PCUBTY1g0aAFzns9hRUq0qbB9mIeTyaYaD1g+q6Yu0mOPK7RIIILTJh6i4gWKluCgbQq5Wk8rddyNMD2jwIqNqgfEDbpAMeoWGoOqU6b8zQRmGZp/n8hdIxzrk8Y+ULIYobuMe1lLHTjVJTyViB8BjyPVJxuBMZpBixjWNxSsVs+A7JMggx/TGvqmKdQtjW2s6josft0/SI8EBTGYpzMsRIvOt1IbVa8ZdeEga9UVbChzQWaxpxTPpe77NYrHd4ZcJKTgu5k97njdkLRHqCmi0jUeyeDCfurOtJTsFhnTkrPadwewEeZabb9yRU2FWAkNLm/ib4mx1GiQ2gN6UwR8LiOhIQRX4N41aR5FJFJ3AqyGIrAECq6DqMxuotbEVCbm/FPCouIpuDSYOh3HgmMEIY3pPrdWr9v4mnRq021XBj2Oa5uoIIIOump0T2C7QVKdNtOmyiGgAT3DHOMby5wJJV8YmXVZdNupyrzAbfr02PptDHU3kFzXU2kE9YkSBFirOp2vxLYbSp0aVMGQxlFhb5lwJJ5lTx9mVjxSnVONwz3QA0nhDSSekarTv7Y4x0Q5ojTLRpj5NTdTtJjniDXqeRy/KE8LlUf+m15A7qpJ0GR0npa6bqYKq05XMc13AtIPoVcV62IqEGrXe4jSXuMTrEmyjuwg3vPmU8JiE3Z1Q6w0f1ODfQEymto7OLG5s7HRHwun9FYGlS4qFtAMyOyzoqlPUqdMAffcYMCRFtCf55I6lJzh4gGgaWgD90zsslzQQQ229TMM5uYd5mfyCZaaigRZIq1zHht01Vi3Cve6WiBJiRr5KbgcBToeJ3jfunQc07UvJV4TYdSo8B1rAmd08VpMW5tNho0dfDTkcTYD3J80mhWcdNXXJU/ZuFDXzq6S7z4rcmOVv21fZDCCm4NGsD0aIHvK2SyuwbVBfl6A/qVqlpyoIkaCIbcFRdojDR1WgcFk+0VQ95yA+a59W5xrr0pvKKPGEQ6NWtv0mf0KzePZ4gdx/VWm0qrhVyiPtGZb8WmfkVWVvhbPxNt5TZXjy7uOt3j21Aq/ERyVdicGCZFlZ4v401UZdKsU1Wg5v7hFhHPsW8B0VjV+E9D8kik3wtI4D5LLRvv3GzmoziAE+4JJpcQrphqo3eNEpjQlMBFkcIo8qJ1KdUWVERGigjbRw8Un3+6fknHYIQMpPmmNp03d28zaDKnMmFcmG3SKbnttHmkua8yU40vJuLIVM82IAUxdpqmajdydw7nzcWT9Inelp2ndUDEOe4xBjkk/VHHgrCESvbE7qZ7gloDjYTAAA14nUpjF4ZoY48GuOvJTVD2sPsan5HfJakjNtFszDgUqcgTlBPmJU+kxo0Cj4eiYbfcPkpbaPFEw5TxBAOXVM4bCue6XFS2tDRA13pTXXAQxMbA06dVYYAw/nBPpCrd44apzCYn7Vz9zWkD1/wqxWpwDzB/N+g/VbLZ9UuptJ1IWH2RXmkCfvEnjbctlsfEB9Mcrei49PlvUrXU45wiegjQXdwJKz3algDQ7fMeS0ZCrds4HvWECJ1voeRWec3jY1xuWVyLthig3uzbMCSOIERKj7Lr94ASZO9F9IWyu6c1xzAuzNyuiABclpG66y+FxLmEEGLe649P/Mejl/poMW7xk8yPRBtUOggqDR2iDGaev7p0ETLdF19+mfRzEDXmm8IJps/KPknqjtExs14NNvSPcqY1KfyockoBAhZaIcxEWJ1BFxGZJNwlmmncqPKgrtpN+yf+UqSyjJHJI2oPsn9CpdMK/DPyIiEwyg4mSfJS4lKyprWGsiGVKJSgiYRlRZU6QihUwnIoe2P+3H4nMZ5Fwn2lT1Ex9zSH9Y9muKaliW3RKBRNFkkuQOMqTm5R7oGrw1TbnE2GiZFdlM5n6xYbyqzan1XyQAd1/LVQ8btVrWZWAyfCJGs6FQjtYA+IQI877+QUOi7vKgJNibchPzhZ58snhJxdN2HTIp0mAEEgDXeVu9kYQ02QdTcrG7Cw5dUptEwIceQG/wBl0BgXP/n4+6nX5fBSCNCF6XAElwSkFVYn6RdgfWaM3BbJBAmOo3hcXxuyarJluZonxN8QHWLjzXpx7JVFjuzlIkuY3K46wLHqFy5cLux0485JlecMPVLbTu/kqXQqgmS4jnKe7Q7EqYaq8ESwOdDhproeB6qrD1mV1X9HFZoaSCRoeKRhWywAHxCRz1KqqD9BI5deqfFQgyDeVe77O36XVGod6fDlWUMYDAOqkGsBvhXDUqUaYZURypjWnmpcpgOKUKiiykY8TTd0UhrFX7Rr+BwHK+4XCmU3k6ofJ4uA0SA8k6WRAoF3NMNOAo0zmQzrWJp2UJTL6wGpCT34OknyTE1IlRq7vGzgMxnnEAe6SysSfh8ymKmUPzO1At0J06yENTnVfIKK7HMmJJ6AlR+8L7nwtH89U3WxYaIp+v8Ajep3Q7akuxhcbHKBaDaObjx5KvxWJZcC7t7j+nBQ6leeP83phlOTP/Pkpb9mYdDy9wnj/JWu7AbN73FsB0h2aNzYP+Fcdn/o0c/K+oXgENJghtyLtggmBpK6P2Z7MU8I3wgZjqRP6kknn8lJxvK/hjlyki1wWCZTHhaBp1McSpYCMBGvRJjzihCEaCBCNEjRQRFqNGgz+2uzgrSWOyuOoLQ5j/ztOqyGL7ANJl+Fpu50qjqZP9ug9V0+EWVc705fLc6ljgO3+xvcPz06dR1IQX05mqyN9plp4iYWTc8Em1p43HKV6gxWz2vuRcaGLrN7W7E0a0l9JjjxAyu/9hB91zvHlx/Lrx6kvtwYEHf66p+lVj4hMacl07F/Rrhmiclfowgxz8axO3uydfDnNSD6lI6EDxt5PbqDz0U3HTZVU/FOmW2HBSaWIDrGxVe2sRax3GQCRHBHTYXmGtk8BJPpdWcsW8NWYcZ3fqld7HxEKscMrspzNcNQRBB5ggQmXYkG5MnSIOnOFruZ7MWWMYHsO8SNN95UykSBfy6Kia8kET4RunjuEhS27RmBYTPGbeydx21YuqwJJQbUnUR81TnEPaR9i8O1E6nylWIx1V7Y+rZMs53A5S4EaOzGwjgp34vZp+m6dD7yief6oVbtDE2a5lIsaLTnGv8AaLeag4jGPMElh4CS6PzQBdWctZvHF5SoCbAknjdFiKxbYfF8lSVNo1Xx4rgR4WBv/PVEGON3uM6/Eb8ilqyLZ+JcIEtBNrkSSo+NxNNsDOXOi9rZr6chb3U3A9k3PYavhYzjUNr6Rb3iE5/0tVzZW9wTOjazCekTMrHdGsU761VwgQGxoAMxHMp7Z+DfVcGUxLrkknwgcSBu046rUbN7HYiqSHENy7mtc49GiAPeF0rsf2Qbhmy5ozmCZgu03nzNhbzuk3l4jPLlOLlLOwWIIE5L7hmc49Ghvzhbbsl9G7abhUry4iC2REb/AIbwd1yeS6YykBoE5C6TpfdceXVt9GqdOBZOQjQXVxBBBBASJGggQgiRoDRokEBo0SNAEEaCppJaoWM2WypqIPEaqejUsl9rLnpmh2WZJJDXXm7QT5kqK/sg4yG1e6ZcZaVNrBB4kX91r4Qhc/4uDX8vJzza3YVzpgiqODwJA0hpEEeRCyeI7BtY6e5rNj8JDgeuYT/uK7fCLKpelPitcetY4vhvo/bUA8dRgvfIJj1ISP8AohjJy0sXU/rIYAOYYYJHWF2vIEMgWf4fy3/YriOK7N5gS1zDUF/tGOY4c8t8ypqfZrFVCW981+Y3BNWPemvQVXCMd8TQeoBSG7OpjRjR/aFJ0LPTX9nfbieE7AOzhj3ucdS2k0kDeM9R0RPIFbcdiqbKY7vDUS/eXaxF/ELnzW8bTA0CXC1OjPmud69+HLj2Dk3wtHq172xzALiD0VxsTsS2nd1Ki114cKYLwdxl03W5hHCs6MS9bkrMDsdlMRd53ueczj1lP/6bS/8AzZ/6hTEF07Z9OfdTVOiBYAAchCchGgqgkEEEQSCCCAkEEEBII0S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3014" name="AutoShape 6" descr="data:image/jpeg;base64,/9j/4AAQSkZJRgABAQAAAQABAAD/2wCEAAkGBxQSEhQUEhQWFhQXFxQUGBgYFBgXFRQUFxQWFxcWFBgYHCggGBolHBQUITEhJSkrLi4uFx8zODMsNygtLisBCgoKDg0OGhAQGywkHCQsLCwsLCwsLCwsLCwsLCwsLCwsLCwsLCwsLCwsLCwsLCwsLCwsLCwsLCwsLCwsLCwsLP/AABEIAL0BCwMBIgACEQEDEQH/xAAcAAAABwEBAAAAAAAAAAAAAAAAAQIDBAUGBwj/xAA+EAABAwIDBQYCCQMDBQEAAAABAAIRAyEEEjEFQVFhcQYTIoGRoTKxBxQjQlJywdHwYoLhFaLxFjNzkrJT/8QAGAEBAQEBAQAAAAAAAAAAAAAAAAECAwT/xAAjEQEBAQABBAICAwEAAAAAAAAAARECAxIhMUFRYXETFCIE/9oADAMBAAIRAxEAPwDroRhABHC4OgkqEEcIBCOEEcICRwjhGgTCOFnu1vaylgAzOC57zAYDBy73SbQLLGu+l0NqS+h9jLhLXS8gaETAU1crqcIKBsHbVLGUhVomWm17EHeCOKsYVZEgUHGFwftJ21xP12q14c1oLmNo59GxEnLaTr5qLJrujKzSYDgTwBBKchebqG0KmCdTxFOs01JJyAl2UcH8V2HsN23ZjKBNbLTqtOVw3Hg5vJNW8cbCEIURu1aJMCo2eqU/aNIGC9oI5oykqDj9r0aEd7UawGbkgCy5R9LnauqK7KNOo1tIAP8As3u7x50h8aDksRXxZrZqlR0ONw1o1I47gnlucdemaNVr2hzSHNIkEGQRxCWuS/RJ2rqOqtwb4cwMcWHe0tOk7xddcSVmzCYQRpjGYynSbmqvaxvFzg0e6qHkSrKXaPCOEtxNEj/yN/dTcBjGVmCpTOZrtCpqnoQhGgqhMIkpBFJhElQiQJhElwiQ0gFKlIRoFgo5SAjQLlHKodv9qcPg3NbXc4Oe1zmgNJnLutobrh21+0e0K1WpUmu1rg6CHFobSkgA5LD5pqzjr0eCkV6wa0uMWBOsLzl2e7d4vDAtbUJEizvEPKdFqavaN9ZuZwqOzDiCPSbKat4qDtR2nGMxRfiGuFJhLWUwRZu+++YVBisMDNQDKz7ocbxuAUPEbNe15JDtSb9URw5cfE4nqdOiNx0T6Mu0jqNGrTZHxh0kcogei0mL7SYh121bfhIAHkRcLnvZrDlgMWlXs80S8fK1d2kc6Q5zg/gXG/Q71zHaNJzq9SoZDnOJK2eIa0iDcKprYUtuPG3gfiHQ70WRQtoud4Rqtf2SwpotdJmYKiYJjD4hf9Oqt6dUDRFvlYYraDmNJbrIjqSAFIOLJuTfeqSvUktH9QPoCf2T5rIxjI9ss9TESRZogKskhpEarY4+i0glxA5myo8ucxRbmH4zZg6b3eSVueFh2Iz06oqTlAaROkea3NPtw4HLTc6s4bmjMB1cbD1WHwmyhY1XF/8ATowf27/NXlLEBohoAA3AQEZs1s9n9sK5P2tOm1vAOJd7CFzz6V9tPr4mlIaKbWnJF3SSMxcTpu0Vp9cWF7Q4h1SvL7htgOSJxnk6xtgK9SGAEtDAHOLtwJOiuPo87T1sPiqVNrnGlUeGFhMg5jGYDcRKyTKpDiSJF4BOkrQdj8Rkr0nlrZYS/NcEGIA4EKVu+npCUUrF4Xt3TA+0i34SJ9Cqyj9KzKlTKzDHIJlz6zG2HQET5q649tdHlCVzvsr9Iv1vGOp1Gso0i37OXeIvB3kwJIOnJdCSXSzCpRIkSqDQRIkDYRokaKNV+2NtUsM2ajrnRou53QfqovaXtAzCUyfiqH4Wz7ngFw/bvaB9V73Ey528zbpKa1Jo+3G1TiMU+pnIAhoYXE5OIEqnNV7QRDjMXLrDruCOjhM4/wC4HP1uCDESQDwHHXooVHMPDJMmfLdPusus+kzHYWnSAcazKjzoynJj8xIstLsuqO6ZlNo/5WVZhs2gtyWk2bQIYBMKxmpVaCorsI06gFSjSP4vb/KHdc/ZBCGFDdC5vRxHsjmoPhqT+ZoPuIUp1Hn7JDcNzUaR+/qjVgd+V0H0KW3aTR8TXt6tkeoUj6ufxJmpUY34qjR5hAM9N5zU3gO4g68nDejp4q+V/hdu/C78p/RQa9Sg7i48qZPuoVfDF/hYKsaiYEHiJNkMaDP4hyB94/ZM1dpSctJud2/cxv5nfoLqgxz67QG1CS0fERPWHOG+FbYMSwQSGRbJp/tuhhz6oD4q7sx1y6Ux5b/NPnHMFgR0aJ+SRTp0p1E89f8AddP93wI9EQgY0nRjvYfMoGs87mj+4n5BLFLmEC0cR7oG5f8AjHk39youJwWbVzj6foFNDOY9/wBkWWeHr+6Cq/0oc/UqywuEpt+6D1ugCliqESmNtvY2k4ODQCI4X3aKmwWFpd3mqVSCBIYBE33nUKZtx+ZoAveVT908uzR4QJg6ep1KurIRWnw7g0zw3/Nd3+iTalWvg3CqS7u35GuOpblBid8TC4ps/EvY9zjSbUJBhpBgT94RfzW+7E7afhQwZiW6ub92TckDiozy9OyIkzhMS2owPYZaRKdWnMEESCISie+ASdACfRGqjtZiu7wlZwMeGJ4TY+0orlXa3aTq9V7nEXJAbMgDQBc/qVADly6WtP6rROxAJsqbaFDxSAb8VHWQYpuDC7MxonLlzS53HwiLdU4zao7o0mU2y6c9XLNR06gE2A0FtAoVNgB8QHmpAc3pwtcqa1iz2a2QLQrZroWdo47L4Ic07zI9mkSnqDmuMOJdwkmD5Jp2rirj2N1cPVMnagPwse7ygepTLGtGgA8k5nQD63VOjGt/M6fYJJFU61I/K39SlSjUU39Tafic53Vxj0S2YdjbhoHkjbJ09dycawDmUAYZ5D+aJ5rwNE3mTONrZabjvAMddB7wgmYerLL3DpMHQg6e0Kor4N9Fxfhz4Td1M6H8vBWLLNA4ABEXK6mGsFj2VhukatIuPIp04dv3SW9Db00VfjcAHHOw5Kg0I38iiwW0STkqDLUG7c7mEE8tqDRwd1sfUJJxBHxNcOYGYeoSw9GKiihSrtdo4FOSo9VjXfE0dd/qLpo0CPheRyd4h+6JiYH3S83NV3eVBq3NzaZ9tUpuIGk34GxV0sFtIiLqFs/FU88YhtQ05sJPh6FMbZEvaTMAHTiVEbiQXCW6XlwB0629VUWeLqjDVO9oPIBuA9gNT56aKTszaDqjnZnEHXT1n1VZRpivUIDmh0F2Z7rGL67z7Kbsd4bJF908ePVFuOo/R5toh5ovcC13wmdHcI5rokrgeG2m1r22gyDI3Qu64OtnpscL5mg+oSOPKHpQRIKsiWR+k5x+pOAJ1bPMZgtYSsz9IOGfUwbgwSQ5jiOLWuBIS+muPtxPORZscyd3kkvpA6knzgeylbQpgVHgD7xI6HT2hV0wbrLthRpBugCdwbm5x3ggCxtJiZIEaSmHPVbDp8Rc+/GE1fK62wyi+s52HY4N3TunXryUfD04gyIBjXU74/m4qM7G1H+ENawRENtI/qdqiw1Ih4Lt2g3Dong1cylgpnMjzWk2HH9lFkPZ/VSBhXZQ9w8JMDh6anroq+oCYy2p/eeBmPSN/qFFNGpLixzywfeiJvvAP6lRV0XIByqcPWMjpdTu9QqSHKDtR092z8VRvo3xH/5T3eqDWqziKY3Na93mYaFYzfS2lJLlHNbkgHk/MqLh8uUXG4VtQQbEaOGoPJFhNo02umq0lv5i3yECT8lKxWLoPvRkDe0kkjmJT8mfCtw+MdTcKdbX7rtzv8qwzqNXa17crhI/lwoNOu6icrzLD8LuHJyHr2ti9EaqZ72VA2pVMCDAm/TySFS6mPcHNDMwM6tOu4tjek7TxGFygN70VJuCfs824E6x5pezO0bqYaGQ4gzLr6ck7tXa3fTUcKYqE/FlJjnLyQ3+2614T9K+vtOpUa1lSPs/AOABvA3qG5vEel1Y0NjugOPhb8UvIaXTvAN4RZQofCBSog6QQrOi7K2Ao7qTd489CktMb54f5TcRNptLzzNl6G2LRDKFJo0DQPPf7rz/ALGLjVpxc52kDXQyu8dlqrnYWkXGXQQTxIcR+icbrnzWqCCC25mXFQNsOIo1I3NJ9FOcoW0GzTcOIIRpxLalB1SqHMacrmBzTECcsxPVUtQazrC2X1s4aoaLxNITB4ANBt5n3VP2kw7HAV6RlphrhwMWJ+SxZ8x2434Z5zk2WKU5ggEG/BNiN4usuhlrEtghSqlBsDKfXdxKZFI6gG+nTcqH6fE6+wRYuvDSTJG8DemrjVE58iCmpYVs3HuAIaCGu3Eg/MKQMaW5mg5iRBAMkDhOjVVuoTx8iUdCiQC1pIB1EwD14q+DytKeJYKRYWjO45i+Nws1jOU7+RRtcq9tOCpuZNMPtKh4QzWqu4BjB7kp3Oo2y3eFzvxPcfIWCSpZ6WLnqurYjMcsubfUaEcFLzqtrPeHGCMpMwQkLGn/ANAY7DvqCvTzj7j25XOadMlzLuQWeZhXNIJ5g/zkn9m16YJ72oGdG/wlHiNpNJ8IPK1z13NHuUsWUi41SHNDhDhIKW95cS5xklFCh7Q6NQ0zlcZafhP6FSqglJrUw4QUxReQcrvI8QhPBQoRccOiXga5pvLxBduzXjoTohnRAJpkE9znuzPcTeeU/qnjVTmHwubUgDik4qheGyU0w0DPRPto2SjQ7oeKMxvGpHJT9k4M4h4HwtALidwA/gWLtrHKLHshhHirnjw5Tc8XeERz19F3PCUBTY1g0aAFzns9hRUq0qbB9mIeTyaYaD1g+q6Yu0mOPK7RIIILTJh6i4gWKluCgbQq5Wk8rddyNMD2jwIqNqgfEDbpAMeoWGoOqU6b8zQRmGZp/n8hdIxzrk8Y+ULIYobuMe1lLHTjVJTyViB8BjyPVJxuBMZpBixjWNxSsVs+A7JMggx/TGvqmKdQtjW2s6josft0/SI8EBTGYpzMsRIvOt1IbVa8ZdeEga9UVbChzQWaxpxTPpe77NYrHd4ZcJKTgu5k97njdkLRHqCmi0jUeyeDCfurOtJTsFhnTkrPadwewEeZabb9yRU2FWAkNLm/ib4mx1GiQ2gN6UwR8LiOhIQRX4N41aR5FJFJ3AqyGIrAECq6DqMxuotbEVCbm/FPCouIpuDSYOh3HgmMEIY3pPrdWr9v4mnRq021XBj2Oa5uoIIIOump0T2C7QVKdNtOmyiGgAT3DHOMby5wJJV8YmXVZdNupyrzAbfr02PptDHU3kFzXU2kE9YkSBFirOp2vxLYbSp0aVMGQxlFhb5lwJJ5lTx9mVjxSnVONwz3QA0nhDSSekarTv7Y4x0Q5ojTLRpj5NTdTtJjniDXqeRy/KE8LlUf+m15A7qpJ0GR0npa6bqYKq05XMc13AtIPoVcV62IqEGrXe4jSXuMTrEmyjuwg3vPmU8JiE3Z1Q6w0f1ODfQEymto7OLG5s7HRHwun9FYGlS4qFtAMyOyzoqlPUqdMAffcYMCRFtCf55I6lJzh4gGgaWgD90zsslzQQQ229TMM5uYd5mfyCZaaigRZIq1zHht01Vi3Cve6WiBJiRr5KbgcBToeJ3jfunQc07UvJV4TYdSo8B1rAmd08VpMW5tNho0dfDTkcTYD3J80mhWcdNXXJU/ZuFDXzq6S7z4rcmOVv21fZDCCm4NGsD0aIHvK2SyuwbVBfl6A/qVqlpyoIkaCIbcFRdojDR1WgcFk+0VQ95yA+a59W5xrr0pvKKPGEQ6NWtv0mf0KzePZ4gdx/VWm0qrhVyiPtGZb8WmfkVWVvhbPxNt5TZXjy7uOt3j21Aq/ERyVdicGCZFlZ4v401UZdKsU1Wg5v7hFhHPsW8B0VjV+E9D8kik3wtI4D5LLRvv3GzmoziAE+4JJpcQrphqo3eNEpjQlMBFkcIo8qJ1KdUWVERGigjbRw8Un3+6fknHYIQMpPmmNp03d28zaDKnMmFcmG3SKbnttHmkua8yU40vJuLIVM82IAUxdpqmajdydw7nzcWT9Inelp2ndUDEOe4xBjkk/VHHgrCESvbE7qZ7gloDjYTAAA14nUpjF4ZoY48GuOvJTVD2sPsan5HfJakjNtFszDgUqcgTlBPmJU+kxo0Cj4eiYbfcPkpbaPFEw5TxBAOXVM4bCue6XFS2tDRA13pTXXAQxMbA06dVYYAw/nBPpCrd44apzCYn7Vz9zWkD1/wqxWpwDzB/N+g/VbLZ9UuptJ1IWH2RXmkCfvEnjbctlsfEB9Mcrei49PlvUrXU45wiegjQXdwJKz3algDQ7fMeS0ZCrds4HvWECJ1voeRWec3jY1xuWVyLthig3uzbMCSOIERKj7Lr94ASZO9F9IWyu6c1xzAuzNyuiABclpG66y+FxLmEEGLe649P/Mejl/poMW7xk8yPRBtUOggqDR2iDGaev7p0ETLdF19+mfRzEDXmm8IJps/KPknqjtExs14NNvSPcqY1KfyockoBAhZaIcxEWJ1BFxGZJNwlmmncqPKgrtpN+yf+UqSyjJHJI2oPsn9CpdMK/DPyIiEwyg4mSfJS4lKyprWGsiGVKJSgiYRlRZU6QihUwnIoe2P+3H4nMZ5Fwn2lT1Ex9zSH9Y9muKaliW3RKBRNFkkuQOMqTm5R7oGrw1TbnE2GiZFdlM5n6xYbyqzan1XyQAd1/LVQ8btVrWZWAyfCJGs6FQjtYA+IQI877+QUOi7vKgJNibchPzhZ58snhJxdN2HTIp0mAEEgDXeVu9kYQ02QdTcrG7Cw5dUptEwIceQG/wBl0BgXP/n4+6nX5fBSCNCF6XAElwSkFVYn6RdgfWaM3BbJBAmOo3hcXxuyarJluZonxN8QHWLjzXpx7JVFjuzlIkuY3K46wLHqFy5cLux0485JlecMPVLbTu/kqXQqgmS4jnKe7Q7EqYaq8ESwOdDhproeB6qrD1mV1X9HFZoaSCRoeKRhWywAHxCRz1KqqD9BI5deqfFQgyDeVe77O36XVGod6fDlWUMYDAOqkGsBvhXDUqUaYZURypjWnmpcpgOKUKiiykY8TTd0UhrFX7Rr+BwHK+4XCmU3k6ofJ4uA0SA8k6WRAoF3NMNOAo0zmQzrWJp2UJTL6wGpCT34OknyTE1IlRq7vGzgMxnnEAe6SysSfh8ymKmUPzO1At0J06yENTnVfIKK7HMmJJ6AlR+8L7nwtH89U3WxYaIp+v8Ajep3Q7akuxhcbHKBaDaObjx5KvxWJZcC7t7j+nBQ6leeP83phlOTP/Pkpb9mYdDy9wnj/JWu7AbN73FsB0h2aNzYP+Fcdn/o0c/K+oXgENJghtyLtggmBpK6P2Z7MU8I3wgZjqRP6kknn8lJxvK/hjlyki1wWCZTHhaBp1McSpYCMBGvRJjzihCEaCBCNEjRQRFqNGgz+2uzgrSWOyuOoLQ5j/ztOqyGL7ANJl+Fpu50qjqZP9ug9V0+EWVc705fLc6ljgO3+xvcPz06dR1IQX05mqyN9plp4iYWTc8Em1p43HKV6gxWz2vuRcaGLrN7W7E0a0l9JjjxAyu/9hB91zvHlx/Lrx6kvtwYEHf66p+lVj4hMacl07F/Rrhmiclfowgxz8axO3uydfDnNSD6lI6EDxt5PbqDz0U3HTZVU/FOmW2HBSaWIDrGxVe2sRax3GQCRHBHTYXmGtk8BJPpdWcsW8NWYcZ3fqld7HxEKscMrspzNcNQRBB5ggQmXYkG5MnSIOnOFruZ7MWWMYHsO8SNN95UykSBfy6Kia8kET4RunjuEhS27RmBYTPGbeydx21YuqwJJQbUnUR81TnEPaR9i8O1E6nylWIx1V7Y+rZMs53A5S4EaOzGwjgp34vZp+m6dD7yief6oVbtDE2a5lIsaLTnGv8AaLeag4jGPMElh4CS6PzQBdWctZvHF5SoCbAknjdFiKxbYfF8lSVNo1Xx4rgR4WBv/PVEGON3uM6/Eb8ilqyLZ+JcIEtBNrkSSo+NxNNsDOXOi9rZr6chb3U3A9k3PYavhYzjUNr6Rb3iE5/0tVzZW9wTOjazCekTMrHdGsU761VwgQGxoAMxHMp7Z+DfVcGUxLrkknwgcSBu046rUbN7HYiqSHENy7mtc49GiAPeF0rsf2Qbhmy5ozmCZgu03nzNhbzuk3l4jPLlOLlLOwWIIE5L7hmc49Ghvzhbbsl9G7abhUry4iC2REb/AIbwd1yeS6YykBoE5C6TpfdceXVt9GqdOBZOQjQXVxBBBBASJGggQgiRoDRokEBo0SNAEEaCppJaoWM2WypqIPEaqejUsl9rLnpmh2WZJJDXXm7QT5kqK/sg4yG1e6ZcZaVNrBB4kX91r4Qhc/4uDX8vJzza3YVzpgiqODwJA0hpEEeRCyeI7BtY6e5rNj8JDgeuYT/uK7fCLKpelPitcetY4vhvo/bUA8dRgvfIJj1ISP8AohjJy0sXU/rIYAOYYYJHWF2vIEMgWf4fy3/YriOK7N5gS1zDUF/tGOY4c8t8ypqfZrFVCW981+Y3BNWPemvQVXCMd8TQeoBSG7OpjRjR/aFJ0LPTX9nfbieE7AOzhj3ucdS2k0kDeM9R0RPIFbcdiqbKY7vDUS/eXaxF/ELnzW8bTA0CXC1OjPmud69+HLj2Dk3wtHq172xzALiD0VxsTsS2nd1Ki114cKYLwdxl03W5hHCs6MS9bkrMDsdlMRd53ueczj1lP/6bS/8AzZ/6hTEF07Z9OfdTVOiBYAAchCchGgqgkEEEQSCCCAkEEEBII0S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3016" name="AutoShape 8" descr="data:image/jpeg;base64,/9j/4AAQSkZJRgABAQAAAQABAAD/2wCEAAkGBxQSEhQUEhQWFhQXFxQUGBgYFBgXFRQUFxQWFxcWFBgYHCggGBolHBQUITEhJSkrLi4uFx8zODMsNygtLisBCgoKDg0OGhAQGywkHCQsLCwsLCwsLCwsLCwsLCwsLCwsLCwsLCwsLCwsLCwsLCwsLCwsLCwsLCwsLCwsLCwsLP/AABEIAL0BCwMBIgACEQEDEQH/xAAcAAAABwEBAAAAAAAAAAAAAAAAAQIDBAUGBwj/xAA+EAABAwIDBQYCCQMDBQEAAAABAAIRAyEEEjEFQVFhcQYTIoGRoTKxBxQjQlJywdHwYoLhFaLxFjNzkrJT/8QAGAEBAQEBAQAAAAAAAAAAAAAAAAECAwT/xAAjEQEBAQABBAICAwEAAAAAAAAAARECAxIhMUFRYXETFCIE/9oADAMBAAIRAxEAPwDroRhABHC4OgkqEEcIBCOEEcICRwjhGgTCOFnu1vaylgAzOC57zAYDBy73SbQLLGu+l0NqS+h9jLhLXS8gaETAU1crqcIKBsHbVLGUhVomWm17EHeCOKsYVZEgUHGFwftJ21xP12q14c1oLmNo59GxEnLaTr5qLJrujKzSYDgTwBBKchebqG0KmCdTxFOs01JJyAl2UcH8V2HsN23ZjKBNbLTqtOVw3Hg5vJNW8cbCEIURu1aJMCo2eqU/aNIGC9oI5oykqDj9r0aEd7UawGbkgCy5R9LnauqK7KNOo1tIAP8As3u7x50h8aDksRXxZrZqlR0ONw1o1I47gnlucdemaNVr2hzSHNIkEGQRxCWuS/RJ2rqOqtwb4cwMcWHe0tOk7xddcSVmzCYQRpjGYynSbmqvaxvFzg0e6qHkSrKXaPCOEtxNEj/yN/dTcBjGVmCpTOZrtCpqnoQhGgqhMIkpBFJhElQiQJhElwiQ0gFKlIRoFgo5SAjQLlHKodv9qcPg3NbXc4Oe1zmgNJnLutobrh21+0e0K1WpUmu1rg6CHFobSkgA5LD5pqzjr0eCkV6wa0uMWBOsLzl2e7d4vDAtbUJEizvEPKdFqavaN9ZuZwqOzDiCPSbKat4qDtR2nGMxRfiGuFJhLWUwRZu+++YVBisMDNQDKz7ocbxuAUPEbNe15JDtSb9URw5cfE4nqdOiNx0T6Mu0jqNGrTZHxh0kcogei0mL7SYh121bfhIAHkRcLnvZrDlgMWlXs80S8fK1d2kc6Q5zg/gXG/Q71zHaNJzq9SoZDnOJK2eIa0iDcKprYUtuPG3gfiHQ70WRQtoud4Rqtf2SwpotdJmYKiYJjD4hf9Oqt6dUDRFvlYYraDmNJbrIjqSAFIOLJuTfeqSvUktH9QPoCf2T5rIxjI9ss9TESRZogKskhpEarY4+i0glxA5myo8ucxRbmH4zZg6b3eSVueFh2Iz06oqTlAaROkea3NPtw4HLTc6s4bmjMB1cbD1WHwmyhY1XF/8ATowf27/NXlLEBohoAA3AQEZs1s9n9sK5P2tOm1vAOJd7CFzz6V9tPr4mlIaKbWnJF3SSMxcTpu0Vp9cWF7Q4h1SvL7htgOSJxnk6xtgK9SGAEtDAHOLtwJOiuPo87T1sPiqVNrnGlUeGFhMg5jGYDcRKyTKpDiSJF4BOkrQdj8Rkr0nlrZYS/NcEGIA4EKVu+npCUUrF4Xt3TA+0i34SJ9Cqyj9KzKlTKzDHIJlz6zG2HQET5q649tdHlCVzvsr9Iv1vGOp1Gso0i37OXeIvB3kwJIOnJdCSXSzCpRIkSqDQRIkDYRokaKNV+2NtUsM2ajrnRou53QfqovaXtAzCUyfiqH4Wz7ngFw/bvaB9V73Ey528zbpKa1Jo+3G1TiMU+pnIAhoYXE5OIEqnNV7QRDjMXLrDruCOjhM4/wC4HP1uCDESQDwHHXooVHMPDJMmfLdPusus+kzHYWnSAcazKjzoynJj8xIstLsuqO6ZlNo/5WVZhs2gtyWk2bQIYBMKxmpVaCorsI06gFSjSP4vb/KHdc/ZBCGFDdC5vRxHsjmoPhqT+ZoPuIUp1Hn7JDcNzUaR+/qjVgd+V0H0KW3aTR8TXt6tkeoUj6ufxJmpUY34qjR5hAM9N5zU3gO4g68nDejp4q+V/hdu/C78p/RQa9Sg7i48qZPuoVfDF/hYKsaiYEHiJNkMaDP4hyB94/ZM1dpSctJud2/cxv5nfoLqgxz67QG1CS0fERPWHOG+FbYMSwQSGRbJp/tuhhz6oD4q7sx1y6Ux5b/NPnHMFgR0aJ+SRTp0p1E89f8AddP93wI9EQgY0nRjvYfMoGs87mj+4n5BLFLmEC0cR7oG5f8AjHk39youJwWbVzj6foFNDOY9/wBkWWeHr+6Cq/0oc/UqywuEpt+6D1ugCliqESmNtvY2k4ODQCI4X3aKmwWFpd3mqVSCBIYBE33nUKZtx+ZoAveVT908uzR4QJg6ep1KurIRWnw7g0zw3/Nd3+iTalWvg3CqS7u35GuOpblBid8TC4ps/EvY9zjSbUJBhpBgT94RfzW+7E7afhQwZiW6ub92TckDiozy9OyIkzhMS2owPYZaRKdWnMEESCISie+ASdACfRGqjtZiu7wlZwMeGJ4TY+0orlXa3aTq9V7nEXJAbMgDQBc/qVADly6WtP6rROxAJsqbaFDxSAb8VHWQYpuDC7MxonLlzS53HwiLdU4zao7o0mU2y6c9XLNR06gE2A0FtAoVNgB8QHmpAc3pwtcqa1iz2a2QLQrZroWdo47L4Ic07zI9mkSnqDmuMOJdwkmD5Jp2rirj2N1cPVMnagPwse7ygepTLGtGgA8k5nQD63VOjGt/M6fYJJFU61I/K39SlSjUU39Tafic53Vxj0S2YdjbhoHkjbJ09dycawDmUAYZ5D+aJ5rwNE3mTONrZabjvAMddB7wgmYerLL3DpMHQg6e0Kor4N9Fxfhz4Td1M6H8vBWLLNA4ABEXK6mGsFj2VhukatIuPIp04dv3SW9Db00VfjcAHHOw5Kg0I38iiwW0STkqDLUG7c7mEE8tqDRwd1sfUJJxBHxNcOYGYeoSw9GKiihSrtdo4FOSo9VjXfE0dd/qLpo0CPheRyd4h+6JiYH3S83NV3eVBq3NzaZ9tUpuIGk34GxV0sFtIiLqFs/FU88YhtQ05sJPh6FMbZEvaTMAHTiVEbiQXCW6XlwB0629VUWeLqjDVO9oPIBuA9gNT56aKTszaDqjnZnEHXT1n1VZRpivUIDmh0F2Z7rGL67z7Kbsd4bJF908ePVFuOo/R5toh5ovcC13wmdHcI5rokrgeG2m1r22gyDI3Qu64OtnpscL5mg+oSOPKHpQRIKsiWR+k5x+pOAJ1bPMZgtYSsz9IOGfUwbgwSQ5jiOLWuBIS+muPtxPORZscyd3kkvpA6knzgeylbQpgVHgD7xI6HT2hV0wbrLthRpBugCdwbm5x3ggCxtJiZIEaSmHPVbDp8Rc+/GE1fK62wyi+s52HY4N3TunXryUfD04gyIBjXU74/m4qM7G1H+ENawRENtI/qdqiw1Ih4Lt2g3Dong1cylgpnMjzWk2HH9lFkPZ/VSBhXZQ9w8JMDh6anroq+oCYy2p/eeBmPSN/qFFNGpLixzywfeiJvvAP6lRV0XIByqcPWMjpdTu9QqSHKDtR092z8VRvo3xH/5T3eqDWqziKY3Na93mYaFYzfS2lJLlHNbkgHk/MqLh8uUXG4VtQQbEaOGoPJFhNo02umq0lv5i3yECT8lKxWLoPvRkDe0kkjmJT8mfCtw+MdTcKdbX7rtzv8qwzqNXa17crhI/lwoNOu6icrzLD8LuHJyHr2ti9EaqZ72VA2pVMCDAm/TySFS6mPcHNDMwM6tOu4tjek7TxGFygN70VJuCfs824E6x5pezO0bqYaGQ4gzLr6ck7tXa3fTUcKYqE/FlJjnLyQ3+2614T9K+vtOpUa1lSPs/AOABvA3qG5vEel1Y0NjugOPhb8UvIaXTvAN4RZQofCBSog6QQrOi7K2Ao7qTd489CktMb54f5TcRNptLzzNl6G2LRDKFJo0DQPPf7rz/ALGLjVpxc52kDXQyu8dlqrnYWkXGXQQTxIcR+icbrnzWqCCC25mXFQNsOIo1I3NJ9FOcoW0GzTcOIIRpxLalB1SqHMacrmBzTECcsxPVUtQazrC2X1s4aoaLxNITB4ANBt5n3VP2kw7HAV6RlphrhwMWJ+SxZ8x2434Z5zk2WKU5ggEG/BNiN4usuhlrEtghSqlBsDKfXdxKZFI6gG+nTcqH6fE6+wRYuvDSTJG8DemrjVE58iCmpYVs3HuAIaCGu3Eg/MKQMaW5mg5iRBAMkDhOjVVuoTx8iUdCiQC1pIB1EwD14q+DytKeJYKRYWjO45i+Nws1jOU7+RRtcq9tOCpuZNMPtKh4QzWqu4BjB7kp3Oo2y3eFzvxPcfIWCSpZ6WLnqurYjMcsubfUaEcFLzqtrPeHGCMpMwQkLGn/ANAY7DvqCvTzj7j25XOadMlzLuQWeZhXNIJ5g/zkn9m16YJ72oGdG/wlHiNpNJ8IPK1z13NHuUsWUi41SHNDhDhIKW95cS5xklFCh7Q6NQ0zlcZafhP6FSqglJrUw4QUxReQcrvI8QhPBQoRccOiXga5pvLxBduzXjoTohnRAJpkE9znuzPcTeeU/qnjVTmHwubUgDik4qheGyU0w0DPRPto2SjQ7oeKMxvGpHJT9k4M4h4HwtALidwA/gWLtrHKLHshhHirnjw5Tc8XeERz19F3PCUBTY1g0aAFzns9hRUq0qbB9mIeTyaYaD1g+q6Yu0mOPK7RIIILTJh6i4gWKluCgbQq5Wk8rddyNMD2jwIqNqgfEDbpAMeoWGoOqU6b8zQRmGZp/n8hdIxzrk8Y+ULIYobuMe1lLHTjVJTyViB8BjyPVJxuBMZpBixjWNxSsVs+A7JMggx/TGvqmKdQtjW2s6josft0/SI8EBTGYpzMsRIvOt1IbVa8ZdeEga9UVbChzQWaxpxTPpe77NYrHd4ZcJKTgu5k97njdkLRHqCmi0jUeyeDCfurOtJTsFhnTkrPadwewEeZabb9yRU2FWAkNLm/ib4mx1GiQ2gN6UwR8LiOhIQRX4N41aR5FJFJ3AqyGIrAECq6DqMxuotbEVCbm/FPCouIpuDSYOh3HgmMEIY3pPrdWr9v4mnRq021XBj2Oa5uoIIIOump0T2C7QVKdNtOmyiGgAT3DHOMby5wJJV8YmXVZdNupyrzAbfr02PptDHU3kFzXU2kE9YkSBFirOp2vxLYbSp0aVMGQxlFhb5lwJJ5lTx9mVjxSnVONwz3QA0nhDSSekarTv7Y4x0Q5ojTLRpj5NTdTtJjniDXqeRy/KE8LlUf+m15A7qpJ0GR0npa6bqYKq05XMc13AtIPoVcV62IqEGrXe4jSXuMTrEmyjuwg3vPmU8JiE3Z1Q6w0f1ODfQEymto7OLG5s7HRHwun9FYGlS4qFtAMyOyzoqlPUqdMAffcYMCRFtCf55I6lJzh4gGgaWgD90zsslzQQQ229TMM5uYd5mfyCZaaigRZIq1zHht01Vi3Cve6WiBJiRr5KbgcBToeJ3jfunQc07UvJV4TYdSo8B1rAmd08VpMW5tNho0dfDTkcTYD3J80mhWcdNXXJU/ZuFDXzq6S7z4rcmOVv21fZDCCm4NGsD0aIHvK2SyuwbVBfl6A/qVqlpyoIkaCIbcFRdojDR1WgcFk+0VQ95yA+a59W5xrr0pvKKPGEQ6NWtv0mf0KzePZ4gdx/VWm0qrhVyiPtGZb8WmfkVWVvhbPxNt5TZXjy7uOt3j21Aq/ERyVdicGCZFlZ4v401UZdKsU1Wg5v7hFhHPsW8B0VjV+E9D8kik3wtI4D5LLRvv3GzmoziAE+4JJpcQrphqo3eNEpjQlMBFkcIo8qJ1KdUWVERGigjbRw8Un3+6fknHYIQMpPmmNp03d28zaDKnMmFcmG3SKbnttHmkua8yU40vJuLIVM82IAUxdpqmajdydw7nzcWT9Inelp2ndUDEOe4xBjkk/VHHgrCESvbE7qZ7gloDjYTAAA14nUpjF4ZoY48GuOvJTVD2sPsan5HfJakjNtFszDgUqcgTlBPmJU+kxo0Cj4eiYbfcPkpbaPFEw5TxBAOXVM4bCue6XFS2tDRA13pTXXAQxMbA06dVYYAw/nBPpCrd44apzCYn7Vz9zWkD1/wqxWpwDzB/N+g/VbLZ9UuptJ1IWH2RXmkCfvEnjbctlsfEB9Mcrei49PlvUrXU45wiegjQXdwJKz3algDQ7fMeS0ZCrds4HvWECJ1voeRWec3jY1xuWVyLthig3uzbMCSOIERKj7Lr94ASZO9F9IWyu6c1xzAuzNyuiABclpG66y+FxLmEEGLe649P/Mejl/poMW7xk8yPRBtUOggqDR2iDGaev7p0ETLdF19+mfRzEDXmm8IJps/KPknqjtExs14NNvSPcqY1KfyockoBAhZaIcxEWJ1BFxGZJNwlmmncqPKgrtpN+yf+UqSyjJHJI2oPsn9CpdMK/DPyIiEwyg4mSfJS4lKyprWGsiGVKJSgiYRlRZU6QihUwnIoe2P+3H4nMZ5Fwn2lT1Ex9zSH9Y9muKaliW3RKBRNFkkuQOMqTm5R7oGrw1TbnE2GiZFdlM5n6xYbyqzan1XyQAd1/LVQ8btVrWZWAyfCJGs6FQjtYA+IQI877+QUOi7vKgJNibchPzhZ58snhJxdN2HTIp0mAEEgDXeVu9kYQ02QdTcrG7Cw5dUptEwIceQG/wBl0BgXP/n4+6nX5fBSCNCF6XAElwSkFVYn6RdgfWaM3BbJBAmOo3hcXxuyarJluZonxN8QHWLjzXpx7JVFjuzlIkuY3K46wLHqFy5cLux0485JlecMPVLbTu/kqXQqgmS4jnKe7Q7EqYaq8ESwOdDhproeB6qrD1mV1X9HFZoaSCRoeKRhWywAHxCRz1KqqD9BI5deqfFQgyDeVe77O36XVGod6fDlWUMYDAOqkGsBvhXDUqUaYZURypjWnmpcpgOKUKiiykY8TTd0UhrFX7Rr+BwHK+4XCmU3k6ofJ4uA0SA8k6WRAoF3NMNOAo0zmQzrWJp2UJTL6wGpCT34OknyTE1IlRq7vGzgMxnnEAe6SysSfh8ymKmUPzO1At0J06yENTnVfIKK7HMmJJ6AlR+8L7nwtH89U3WxYaIp+v8Ajep3Q7akuxhcbHKBaDaObjx5KvxWJZcC7t7j+nBQ6leeP83phlOTP/Pkpb9mYdDy9wnj/JWu7AbN73FsB0h2aNzYP+Fcdn/o0c/K+oXgENJghtyLtggmBpK6P2Z7MU8I3wgZjqRP6kknn8lJxvK/hjlyki1wWCZTHhaBp1McSpYCMBGvRJjzihCEaCBCNEjRQRFqNGgz+2uzgrSWOyuOoLQ5j/ztOqyGL7ANJl+Fpu50qjqZP9ug9V0+EWVc705fLc6ljgO3+xvcPz06dR1IQX05mqyN9plp4iYWTc8Em1p43HKV6gxWz2vuRcaGLrN7W7E0a0l9JjjxAyu/9hB91zvHlx/Lrx6kvtwYEHf66p+lVj4hMacl07F/Rrhmiclfowgxz8axO3uydfDnNSD6lI6EDxt5PbqDz0U3HTZVU/FOmW2HBSaWIDrGxVe2sRax3GQCRHBHTYXmGtk8BJPpdWcsW8NWYcZ3fqld7HxEKscMrspzNcNQRBB5ggQmXYkG5MnSIOnOFruZ7MWWMYHsO8SNN95UykSBfy6Kia8kET4RunjuEhS27RmBYTPGbeydx21YuqwJJQbUnUR81TnEPaR9i8O1E6nylWIx1V7Y+rZMs53A5S4EaOzGwjgp34vZp+m6dD7yief6oVbtDE2a5lIsaLTnGv8AaLeag4jGPMElh4CS6PzQBdWctZvHF5SoCbAknjdFiKxbYfF8lSVNo1Xx4rgR4WBv/PVEGON3uM6/Eb8ilqyLZ+JcIEtBNrkSSo+NxNNsDOXOi9rZr6chb3U3A9k3PYavhYzjUNr6Rb3iE5/0tVzZW9wTOjazCekTMrHdGsU761VwgQGxoAMxHMp7Z+DfVcGUxLrkknwgcSBu046rUbN7HYiqSHENy7mtc49GiAPeF0rsf2Qbhmy5ozmCZgu03nzNhbzuk3l4jPLlOLlLOwWIIE5L7hmc49Ghvzhbbsl9G7abhUry4iC2REb/AIbwd1yeS6YykBoE5C6TpfdceXVt9GqdOBZOQjQXVxBBBBASJGggQgiRoDRokEBo0SNAEEaCppJaoWM2WypqIPEaqejUsl9rLnpmh2WZJJDXXm7QT5kqK/sg4yG1e6ZcZaVNrBB4kX91r4Qhc/4uDX8vJzza3YVzpgiqODwJA0hpEEeRCyeI7BtY6e5rNj8JDgeuYT/uK7fCLKpelPitcetY4vhvo/bUA8dRgvfIJj1ISP8AohjJy0sXU/rIYAOYYYJHWF2vIEMgWf4fy3/YriOK7N5gS1zDUF/tGOY4c8t8ypqfZrFVCW981+Y3BNWPemvQVXCMd8TQeoBSG7OpjRjR/aFJ0LPTX9nfbieE7AOzhj3ucdS2k0kDeM9R0RPIFbcdiqbKY7vDUS/eXaxF/ELnzW8bTA0CXC1OjPmud69+HLj2Dk3wtHq172xzALiD0VxsTsS2nd1Ki114cKYLwdxl03W5hHCs6MS9bkrMDsdlMRd53ueczj1lP/6bS/8AzZ/6hTEF07Z9OfdTVOiBYAAchCchGgqgkEEEQSCCCAkEEEBII0S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3018" name="AutoShape 10" descr="data:image/jpeg;base64,/9j/4AAQSkZJRgABAQAAAQABAAD/2wCEAAkGBxQSEhQUEhQWFhQXFxQUGBgYFBgXFRQUFxQWFxcWFBgYHCggGBolHBQUITEhJSkrLi4uFx8zODMsNygtLisBCgoKDg0OGhAQGywkHCQsLCwsLCwsLCwsLCwsLCwsLCwsLCwsLCwsLCwsLCwsLCwsLCwsLCwsLCwsLCwsLCwsLP/AABEIAL0BCwMBIgACEQEDEQH/xAAcAAAABwEBAAAAAAAAAAAAAAAAAQIDBAUGBwj/xAA+EAABAwIDBQYCCQMDBQEAAAABAAIRAyEEEjEFQVFhcQYTIoGRoTKxBxQjQlJywdHwYoLhFaLxFjNzkrJT/8QAGAEBAQEBAQAAAAAAAAAAAAAAAAECAwT/xAAjEQEBAQABBAICAwEAAAAAAAAAARECAxIhMUFRYXETFCIE/9oADAMBAAIRAxEAPwDroRhABHC4OgkqEEcIBCOEEcICRwjhGgTCOFnu1vaylgAzOC57zAYDBy73SbQLLGu+l0NqS+h9jLhLXS8gaETAU1crqcIKBsHbVLGUhVomWm17EHeCOKsYVZEgUHGFwftJ21xP12q14c1oLmNo59GxEnLaTr5qLJrujKzSYDgTwBBKchebqG0KmCdTxFOs01JJyAl2UcH8V2HsN23ZjKBNbLTqtOVw3Hg5vJNW8cbCEIURu1aJMCo2eqU/aNIGC9oI5oykqDj9r0aEd7UawGbkgCy5R9LnauqK7KNOo1tIAP8As3u7x50h8aDksRXxZrZqlR0ONw1o1I47gnlucdemaNVr2hzSHNIkEGQRxCWuS/RJ2rqOqtwb4cwMcWHe0tOk7xddcSVmzCYQRpjGYynSbmqvaxvFzg0e6qHkSrKXaPCOEtxNEj/yN/dTcBjGVmCpTOZrtCpqnoQhGgqhMIkpBFJhElQiQJhElwiQ0gFKlIRoFgo5SAjQLlHKodv9qcPg3NbXc4Oe1zmgNJnLutobrh21+0e0K1WpUmu1rg6CHFobSkgA5LD5pqzjr0eCkV6wa0uMWBOsLzl2e7d4vDAtbUJEizvEPKdFqavaN9ZuZwqOzDiCPSbKat4qDtR2nGMxRfiGuFJhLWUwRZu+++YVBisMDNQDKz7ocbxuAUPEbNe15JDtSb9URw5cfE4nqdOiNx0T6Mu0jqNGrTZHxh0kcogei0mL7SYh121bfhIAHkRcLnvZrDlgMWlXs80S8fK1d2kc6Q5zg/gXG/Q71zHaNJzq9SoZDnOJK2eIa0iDcKprYUtuPG3gfiHQ70WRQtoud4Rqtf2SwpotdJmYKiYJjD4hf9Oqt6dUDRFvlYYraDmNJbrIjqSAFIOLJuTfeqSvUktH9QPoCf2T5rIxjI9ss9TESRZogKskhpEarY4+i0glxA5myo8ucxRbmH4zZg6b3eSVueFh2Iz06oqTlAaROkea3NPtw4HLTc6s4bmjMB1cbD1WHwmyhY1XF/8ATowf27/NXlLEBohoAA3AQEZs1s9n9sK5P2tOm1vAOJd7CFzz6V9tPr4mlIaKbWnJF3SSMxcTpu0Vp9cWF7Q4h1SvL7htgOSJxnk6xtgK9SGAEtDAHOLtwJOiuPo87T1sPiqVNrnGlUeGFhMg5jGYDcRKyTKpDiSJF4BOkrQdj8Rkr0nlrZYS/NcEGIA4EKVu+npCUUrF4Xt3TA+0i34SJ9Cqyj9KzKlTKzDHIJlz6zG2HQET5q649tdHlCVzvsr9Iv1vGOp1Gso0i37OXeIvB3kwJIOnJdCSXSzCpRIkSqDQRIkDYRokaKNV+2NtUsM2ajrnRou53QfqovaXtAzCUyfiqH4Wz7ngFw/bvaB9V73Ey528zbpKa1Jo+3G1TiMU+pnIAhoYXE5OIEqnNV7QRDjMXLrDruCOjhM4/wC4HP1uCDESQDwHHXooVHMPDJMmfLdPusus+kzHYWnSAcazKjzoynJj8xIstLsuqO6ZlNo/5WVZhs2gtyWk2bQIYBMKxmpVaCorsI06gFSjSP4vb/KHdc/ZBCGFDdC5vRxHsjmoPhqT+ZoPuIUp1Hn7JDcNzUaR+/qjVgd+V0H0KW3aTR8TXt6tkeoUj6ufxJmpUY34qjR5hAM9N5zU3gO4g68nDejp4q+V/hdu/C78p/RQa9Sg7i48qZPuoVfDF/hYKsaiYEHiJNkMaDP4hyB94/ZM1dpSctJud2/cxv5nfoLqgxz67QG1CS0fERPWHOG+FbYMSwQSGRbJp/tuhhz6oD4q7sx1y6Ux5b/NPnHMFgR0aJ+SRTp0p1E89f8AddP93wI9EQgY0nRjvYfMoGs87mj+4n5BLFLmEC0cR7oG5f8AjHk39youJwWbVzj6foFNDOY9/wBkWWeHr+6Cq/0oc/UqywuEpt+6D1ugCliqESmNtvY2k4ODQCI4X3aKmwWFpd3mqVSCBIYBE33nUKZtx+ZoAveVT908uzR4QJg6ep1KurIRWnw7g0zw3/Nd3+iTalWvg3CqS7u35GuOpblBid8TC4ps/EvY9zjSbUJBhpBgT94RfzW+7E7afhQwZiW6ub92TckDiozy9OyIkzhMS2owPYZaRKdWnMEESCISie+ASdACfRGqjtZiu7wlZwMeGJ4TY+0orlXa3aTq9V7nEXJAbMgDQBc/qVADly6WtP6rROxAJsqbaFDxSAb8VHWQYpuDC7MxonLlzS53HwiLdU4zao7o0mU2y6c9XLNR06gE2A0FtAoVNgB8QHmpAc3pwtcqa1iz2a2QLQrZroWdo47L4Ic07zI9mkSnqDmuMOJdwkmD5Jp2rirj2N1cPVMnagPwse7ygepTLGtGgA8k5nQD63VOjGt/M6fYJJFU61I/K39SlSjUU39Tafic53Vxj0S2YdjbhoHkjbJ09dycawDmUAYZ5D+aJ5rwNE3mTONrZabjvAMddB7wgmYerLL3DpMHQg6e0Kor4N9Fxfhz4Td1M6H8vBWLLNA4ABEXK6mGsFj2VhukatIuPIp04dv3SW9Db00VfjcAHHOw5Kg0I38iiwW0STkqDLUG7c7mEE8tqDRwd1sfUJJxBHxNcOYGYeoSw9GKiihSrtdo4FOSo9VjXfE0dd/qLpo0CPheRyd4h+6JiYH3S83NV3eVBq3NzaZ9tUpuIGk34GxV0sFtIiLqFs/FU88YhtQ05sJPh6FMbZEvaTMAHTiVEbiQXCW6XlwB0629VUWeLqjDVO9oPIBuA9gNT56aKTszaDqjnZnEHXT1n1VZRpivUIDmh0F2Z7rGL67z7Kbsd4bJF908ePVFuOo/R5toh5ovcC13wmdHcI5rokrgeG2m1r22gyDI3Qu64OtnpscL5mg+oSOPKHpQRIKsiWR+k5x+pOAJ1bPMZgtYSsz9IOGfUwbgwSQ5jiOLWuBIS+muPtxPORZscyd3kkvpA6knzgeylbQpgVHgD7xI6HT2hV0wbrLthRpBugCdwbm5x3ggCxtJiZIEaSmHPVbDp8Rc+/GE1fK62wyi+s52HY4N3TunXryUfD04gyIBjXU74/m4qM7G1H+ENawRENtI/qdqiw1Ih4Lt2g3Dong1cylgpnMjzWk2HH9lFkPZ/VSBhXZQ9w8JMDh6anroq+oCYy2p/eeBmPSN/qFFNGpLixzywfeiJvvAP6lRV0XIByqcPWMjpdTu9QqSHKDtR092z8VRvo3xH/5T3eqDWqziKY3Na93mYaFYzfS2lJLlHNbkgHk/MqLh8uUXG4VtQQbEaOGoPJFhNo02umq0lv5i3yECT8lKxWLoPvRkDe0kkjmJT8mfCtw+MdTcKdbX7rtzv8qwzqNXa17crhI/lwoNOu6icrzLD8LuHJyHr2ti9EaqZ72VA2pVMCDAm/TySFS6mPcHNDMwM6tOu4tjek7TxGFygN70VJuCfs824E6x5pezO0bqYaGQ4gzLr6ck7tXa3fTUcKYqE/FlJjnLyQ3+2614T9K+vtOpUa1lSPs/AOABvA3qG5vEel1Y0NjugOPhb8UvIaXTvAN4RZQofCBSog6QQrOi7K2Ao7qTd489CktMb54f5TcRNptLzzNl6G2LRDKFJo0DQPPf7rz/ALGLjVpxc52kDXQyu8dlqrnYWkXGXQQTxIcR+icbrnzWqCCC25mXFQNsOIo1I3NJ9FOcoW0GzTcOIIRpxLalB1SqHMacrmBzTECcsxPVUtQazrC2X1s4aoaLxNITB4ANBt5n3VP2kw7HAV6RlphrhwMWJ+SxZ8x2434Z5zk2WKU5ggEG/BNiN4usuhlrEtghSqlBsDKfXdxKZFI6gG+nTcqH6fE6+wRYuvDSTJG8DemrjVE58iCmpYVs3HuAIaCGu3Eg/MKQMaW5mg5iRBAMkDhOjVVuoTx8iUdCiQC1pIB1EwD14q+DytKeJYKRYWjO45i+Nws1jOU7+RRtcq9tOCpuZNMPtKh4QzWqu4BjB7kp3Oo2y3eFzvxPcfIWCSpZ6WLnqurYjMcsubfUaEcFLzqtrPeHGCMpMwQkLGn/ANAY7DvqCvTzj7j25XOadMlzLuQWeZhXNIJ5g/zkn9m16YJ72oGdG/wlHiNpNJ8IPK1z13NHuUsWUi41SHNDhDhIKW95cS5xklFCh7Q6NQ0zlcZafhP6FSqglJrUw4QUxReQcrvI8QhPBQoRccOiXga5pvLxBduzXjoTohnRAJpkE9znuzPcTeeU/qnjVTmHwubUgDik4qheGyU0w0DPRPto2SjQ7oeKMxvGpHJT9k4M4h4HwtALidwA/gWLtrHKLHshhHirnjw5Tc8XeERz19F3PCUBTY1g0aAFzns9hRUq0qbB9mIeTyaYaD1g+q6Yu0mOPK7RIIILTJh6i4gWKluCgbQq5Wk8rddyNMD2jwIqNqgfEDbpAMeoWGoOqU6b8zQRmGZp/n8hdIxzrk8Y+ULIYobuMe1lLHTjVJTyViB8BjyPVJxuBMZpBixjWNxSsVs+A7JMggx/TGvqmKdQtjW2s6josft0/SI8EBTGYpzMsRIvOt1IbVa8ZdeEga9UVbChzQWaxpxTPpe77NYrHd4ZcJKTgu5k97njdkLRHqCmi0jUeyeDCfurOtJTsFhnTkrPadwewEeZabb9yRU2FWAkNLm/ib4mx1GiQ2gN6UwR8LiOhIQRX4N41aR5FJFJ3AqyGIrAECq6DqMxuotbEVCbm/FPCouIpuDSYOh3HgmMEIY3pPrdWr9v4mnRq021XBj2Oa5uoIIIOump0T2C7QVKdNtOmyiGgAT3DHOMby5wJJV8YmXVZdNupyrzAbfr02PptDHU3kFzXU2kE9YkSBFirOp2vxLYbSp0aVMGQxlFhb5lwJJ5lTx9mVjxSnVONwz3QA0nhDSSekarTv7Y4x0Q5ojTLRpj5NTdTtJjniDXqeRy/KE8LlUf+m15A7qpJ0GR0npa6bqYKq05XMc13AtIPoVcV62IqEGrXe4jSXuMTrEmyjuwg3vPmU8JiE3Z1Q6w0f1ODfQEymto7OLG5s7HRHwun9FYGlS4qFtAMyOyzoqlPUqdMAffcYMCRFtCf55I6lJzh4gGgaWgD90zsslzQQQ229TMM5uYd5mfyCZaaigRZIq1zHht01Vi3Cve6WiBJiRr5KbgcBToeJ3jfunQc07UvJV4TYdSo8B1rAmd08VpMW5tNho0dfDTkcTYD3J80mhWcdNXXJU/ZuFDXzq6S7z4rcmOVv21fZDCCm4NGsD0aIHvK2SyuwbVBfl6A/qVqlpyoIkaCIbcFRdojDR1WgcFk+0VQ95yA+a59W5xrr0pvKKPGEQ6NWtv0mf0KzePZ4gdx/VWm0qrhVyiPtGZb8WmfkVWVvhbPxNt5TZXjy7uOt3j21Aq/ERyVdicGCZFlZ4v401UZdKsU1Wg5v7hFhHPsW8B0VjV+E9D8kik3wtI4D5LLRvv3GzmoziAE+4JJpcQrphqo3eNEpjQlMBFkcIo8qJ1KdUWVERGigjbRw8Un3+6fknHYIQMpPmmNp03d28zaDKnMmFcmG3SKbnttHmkua8yU40vJuLIVM82IAUxdpqmajdydw7nzcWT9Inelp2ndUDEOe4xBjkk/VHHgrCESvbE7qZ7gloDjYTAAA14nUpjF4ZoY48GuOvJTVD2sPsan5HfJakjNtFszDgUqcgTlBPmJU+kxo0Cj4eiYbfcPkpbaPFEw5TxBAOXVM4bCue6XFS2tDRA13pTXXAQxMbA06dVYYAw/nBPpCrd44apzCYn7Vz9zWkD1/wqxWpwDzB/N+g/VbLZ9UuptJ1IWH2RXmkCfvEnjbctlsfEB9Mcrei49PlvUrXU45wiegjQXdwJKz3algDQ7fMeS0ZCrds4HvWECJ1voeRWec3jY1xuWVyLthig3uzbMCSOIERKj7Lr94ASZO9F9IWyu6c1xzAuzNyuiABclpG66y+FxLmEEGLe649P/Mejl/poMW7xk8yPRBtUOggqDR2iDGaev7p0ETLdF19+mfRzEDXmm8IJps/KPknqjtExs14NNvSPcqY1KfyockoBAhZaIcxEWJ1BFxGZJNwlmmncqPKgrtpN+yf+UqSyjJHJI2oPsn9CpdMK/DPyIiEwyg4mSfJS4lKyprWGsiGVKJSgiYRlRZU6QihUwnIoe2P+3H4nMZ5Fwn2lT1Ex9zSH9Y9muKaliW3RKBRNFkkuQOMqTm5R7oGrw1TbnE2GiZFdlM5n6xYbyqzan1XyQAd1/LVQ8btVrWZWAyfCJGs6FQjtYA+IQI877+QUOi7vKgJNibchPzhZ58snhJxdN2HTIp0mAEEgDXeVu9kYQ02QdTcrG7Cw5dUptEwIceQG/wBl0BgXP/n4+6nX5fBSCNCF6XAElwSkFVYn6RdgfWaM3BbJBAmOo3hcXxuyarJluZonxN8QHWLjzXpx7JVFjuzlIkuY3K46wLHqFy5cLux0485JlecMPVLbTu/kqXQqgmS4jnKe7Q7EqYaq8ESwOdDhproeB6qrD1mV1X9HFZoaSCRoeKRhWywAHxCRz1KqqD9BI5deqfFQgyDeVe77O36XVGod6fDlWUMYDAOqkGsBvhXDUqUaYZURypjWnmpcpgOKUKiiykY8TTd0UhrFX7Rr+BwHK+4XCmU3k6ofJ4uA0SA8k6WRAoF3NMNOAo0zmQzrWJp2UJTL6wGpCT34OknyTE1IlRq7vGzgMxnnEAe6SysSfh8ymKmUPzO1At0J06yENTnVfIKK7HMmJJ6AlR+8L7nwtH89U3WxYaIp+v8Ajep3Q7akuxhcbHKBaDaObjx5KvxWJZcC7t7j+nBQ6leeP83phlOTP/Pkpb9mYdDy9wnj/JWu7AbN73FsB0h2aNzYP+Fcdn/o0c/K+oXgENJghtyLtggmBpK6P2Z7MU8I3wgZjqRP6kknn8lJxvK/hjlyki1wWCZTHhaBp1McSpYCMBGvRJjzihCEaCBCNEjRQRFqNGgz+2uzgrSWOyuOoLQ5j/ztOqyGL7ANJl+Fpu50qjqZP9ug9V0+EWVc705fLc6ljgO3+xvcPz06dR1IQX05mqyN9plp4iYWTc8Em1p43HKV6gxWz2vuRcaGLrN7W7E0a0l9JjjxAyu/9hB91zvHlx/Lrx6kvtwYEHf66p+lVj4hMacl07F/Rrhmiclfowgxz8axO3uydfDnNSD6lI6EDxt5PbqDz0U3HTZVU/FOmW2HBSaWIDrGxVe2sRax3GQCRHBHTYXmGtk8BJPpdWcsW8NWYcZ3fqld7HxEKscMrspzNcNQRBB5ggQmXYkG5MnSIOnOFruZ7MWWMYHsO8SNN95UykSBfy6Kia8kET4RunjuEhS27RmBYTPGbeydx21YuqwJJQbUnUR81TnEPaR9i8O1E6nylWIx1V7Y+rZMs53A5S4EaOzGwjgp34vZp+m6dD7yief6oVbtDE2a5lIsaLTnGv8AaLeag4jGPMElh4CS6PzQBdWctZvHF5SoCbAknjdFiKxbYfF8lSVNo1Xx4rgR4WBv/PVEGON3uM6/Eb8ilqyLZ+JcIEtBNrkSSo+NxNNsDOXOi9rZr6chb3U3A9k3PYavhYzjUNr6Rb3iE5/0tVzZW9wTOjazCekTMrHdGsU761VwgQGxoAMxHMp7Z+DfVcGUxLrkknwgcSBu046rUbN7HYiqSHENy7mtc49GiAPeF0rsf2Qbhmy5ozmCZgu03nzNhbzuk3l4jPLlOLlLOwWIIE5L7hmc49Ghvzhbbsl9G7abhUry4iC2REb/AIbwd1yeS6YykBoE5C6TpfdceXVt9GqdOBZOQjQXVxBBBBASJGggQgiRoDRokEBo0SNAEEaCppJaoWM2WypqIPEaqejUsl9rLnpmh2WZJJDXXm7QT5kqK/sg4yG1e6ZcZaVNrBB4kX91r4Qhc/4uDX8vJzza3YVzpgiqODwJA0hpEEeRCyeI7BtY6e5rNj8JDgeuYT/uK7fCLKpelPitcetY4vhvo/bUA8dRgvfIJj1ISP8AohjJy0sXU/rIYAOYYYJHWF2vIEMgWf4fy3/YriOK7N5gS1zDUF/tGOY4c8t8ypqfZrFVCW981+Y3BNWPemvQVXCMd8TQeoBSG7OpjRjR/aFJ0LPTX9nfbieE7AOzhj3ucdS2k0kDeM9R0RPIFbcdiqbKY7vDUS/eXaxF/ELnzW8bTA0CXC1OjPmud69+HLj2Dk3wtHq172xzALiD0VxsTsS2nd1Ki114cKYLwdxl03W5hHCs6MS9bkrMDsdlMRd53ueczj1lP/6bS/8AzZ/6hTEF07Z9OfdTVOiBYAAchCchGgqgkEEEQSCCCAkEEEBII0S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3020" name="AutoShape 12" descr="data:image/jpeg;base64,/9j/4AAQSkZJRgABAQAAAQABAAD/2wCEAAkGBxQSEhQUEhQWFRAUFRQVFRUVFBcVFRYUFBQWFhQUFBQYHSggGBolHBUWITEhJSkrLi4uFx8zODMsNygtLisBCgoKDg0OGhAQGiwkHyQsLCwsLCwsLCwsLCwsLCwsLCwsLCwsLCwsLCwtLCwsLCwsLCwsLCwsLCwsLC4sLCwsLP/AABEIAM4A9QMBIgACEQEDEQH/xAAcAAABBQEBAQAAAAAAAAAAAAAAAQMEBQYCBwj/xAA/EAABAwIDBQUGAwcDBQEAAAABAAIRAyEEMUEFElFhcQYigZGhBxMyscHRQlLwFBUjYnKS4TOC8TRDk6LCFv/EABgBAAMBAQAAAAAAAAAAAAAAAAABAgME/8QAIREBAQACAgIDAQEBAAAAAAAAAAECERIxAyETQVEiMnH/2gAMAwEAAhEDEQA/APbUIQkAhCEAISoQCJUIQAhCEAIQhACEqEAiEsoRsEQlRCARCVCARCVCARCVCA5QlQgEQhCAEIQgBCEIAQhCAEIQgFQkTdbEsZG+5rd4w3eIEk6CcygHUJnEYplMS97Wji5wHzWZ2t7QcLRswuqv4NEN8Xu06Spucipjb01iYxuOp0W71Wo1jeL3BvlOa8Z237XMSSW0abKfON4j/cZn+0LHjaeLxdXeqF1WocpmAOk2Cm536i54v17RtX2j4enIotdWd+b4GT1dc+SzuJ9puII7tOizrvPPz+iztHZu6wB8F+pHylc/sQ4LC55X7bTDCJmJ7d42pI99u8mt3T4ECfVQn7TxtSD76oTezqro+adw+Dk2A/qKnU2tFhc6nipV6nTLYjFYuZc3e594H+7ePyUMbdxFNw7rwf63z4WWzdSlR6uAGok+Cfr8G0XZHarGAiKlRskC7if/AFNvRbNva3HU2/8Aaq/1NIPm2Pks5hKDadzBdxjLkFOp1Q4Il/E5a/FhU9qdSn/q4VvMteQPUKRhPa7Rce9QeP6Xtd84WdxWDDwQQCFncf2YBPcG6eIKqZZfpcML9Pb9l9sMJXA3aoaeFQbsePw+qvGvBEgyOIuPNfPVDs+8UxFQioLgj5f5UYbUxuDMio4CbljiAeoVzyZf9TfDPqvo9C8Z2H7UsQP9QNrN1BG48dHNt5hb3YvbrDYiAd6k46PFp/qCueXH79M8vFlGpSJGVA4AtIIORBkHoQlWjMJEqEAiEIQAhCEAiEJUAIQSsl2h7a06W9ToQ+qLF5+Bh/8Ao8h5qcspj2eONvSy7T9pqWCZLzvVSO5THxHmeDea8Y2ttevi6hfUJLibNvAEyA0aBTqlTec6pUcXvddznXJ6DRc06ZdeIC5cs7lXXhhMYcwW+AJcSeGg8FYuwoIl2XEqrdtFtOzRvP8AQdSoVfFvqGXu8NB0CnauNqZWwVBxy3ulh55qXTe2m3dptDZ0aPnx8VBwxHET5BT2PpU7ucC78oMk/ZPYsP0aJIkqNVqtm1/kmcTi31bCQ3QD6nVNimGjvEN6n6JbEx/TmIxcCB6aBNYdxJUKriaQN3E9Gn6wp2Bx9L8IdPOPukqzUWlOwuo1WsTlkma+JLjEtHLebPjdc79uXEXHmEbTMS1alk3RqEJp+IabEx5J6jiKIzqAeKD16T6FXmlq1p6KKcfSNmEOPFcOentPFIGJghGKpB4uJCgOqXTzcT+tEbPipsb2cbO9TO6fRNYHD4hjoMxxDiFohUldgyq5bHTrYPaLEYcw15icnXBP84165r0vs12qp4rukblYZtJkH+k/T5ryx7ADMIovNIh7HRBkXunjlcek54TJ7mhZnsp2mGIAY+1SLHR0fVaZdOOUym45MpZdUJEIVEEIQgESrmVHx+JFOm95/C0n0spt17PTNdtu0Xu2Oo0/jIhzpyBzDea8zLg74ARxvN11tLFmo5z3O3jwg6805gHEiPouS5cruuvHHjEF9F06p1raju6XEN1At6q1DElRuXVLSuStGGDbBo8ZK6NI6ADoAFN3LoqUhqAUtDkqamHdxKfwNENkQC6JvfkpW4AmnEB4vYtI9Qfug9u4c78VuAsPJNVcKh+I3DIuNeBUttRrhLUH0qKmEUXGRTpuccmiSriqoeIZM8wQfEJKlYypWggseZjekC/FSqG1aoAO8HaXi/NVOMqva4sAG6IPwtLm2uGzola+DkeEbvmbZniujhNI5XdXv77t3meIMJs7V3rCnfr9clS/tJI3R8QvOcDKAm6mKqN70yTaZJIBHDol8cO52LluOqTLbAXsDlnexn0Uqjt+qLENdGcj7LPtFS5DoB1Ay4yAu21ntAEGTYOADjfOcrI4QS5VoXbfeY7rfWFIp9oPzM8iPqs0zGP3phuUbxMT1iR0TVPGPad2o3Mgg5kDkRnYaJfHD22P/wChaMmHxI+kopdonT8DY5Ez8oWUbjSBLWhwGYgwMtQJHinhjd4S5veNxu6aAmblLhoT3dRrTt1rs2uB8D6pv95590+izA2gJiZMmYGg5jNP/vBn5yCPiDgYvlco4jTRYLbNWmZa2ADz3gQbEEL3TsptQ4nCUqzo3nNIdH5mktPyXzThcc17wGmZ1FiPuF7n7H6s4J7d4HdrvETkC1pFtJuVeHrJj5pvDbcoSpF0OQIQhANys325xBGHcwZuEnoFolku2lWHNnLdjzWPk/yvHt5niXAt3Q5rXmM+qfqEs+/FUONdLzORJjpopWGr9zdnL5Ln+nZpctxfRDq0+apaVaDdTG1oEpDifrVSuqGLkQcwq81ZTTakGUK4rN9UcVFxD5jiD87JBV5SuKjggaLUNkmExO6YmxSBR6oSWtqtRRnPUanVMRvW8/ApS9BSaY7azYdOu84QDEibEg58FHqMESJdM6OGs5xdTNuN7wuQS51wJ4KDTMWBdItleeRFsl04f5iM7OVlcUqunj3hbLT/AJTrLiQLG1rCCYmR8uScNibcMhPhxvZIHTeCDyA/RhMTXWzYiSLQ0DeE2JzFwJnSF1uCDvN6Fp+G+QnMJBA7wBmc4OmRIF4PRD3AZ6EGQCDzvwR7Hp1vndDnAeUz0gkHgu6NSCHAuAP8paBxHPrMptlUOMw5rbwLkEi9oFrap15a2N4TYGRvOaTwOgU38XLO9uDWcbNO83OG6gnMkRw1XLqNZzmwNxsZkz4mZunXmCN14DtQcumVl37h278W7pY7wEcIPzRvRWW/aPWoVJ7u64AXaLiQeMZrvCNu7eYQ2DO8HG54HwXTi8DdpjeOZIJEAceq6D3SS0FwvvQ4+AH+Ee9CyTLezeAwo943cvuXJJIz0yXuPsRpPDcUXOkTSEaTDz8iF4ts9rnS94iTAEEHxn9WXvvsccP2J4AuKzpPGWMP1T3bnGOep47qN6kSSlW7jCEIQEcrE+0N0NJGe6APFbVYzt+2d3p8pWHk6aYdvIMcYMcE02vBiYIyKl7QpXJ6qnqG6zk26ZdNBh2+8vkdR9k3XcciCAqVmPc3I5Ltu2XEw5x8bhTcKuZRb3GeS4c/hdJhdqQIc0FvJSgaT/hcAeBspVtHbUXTnWRWwxGRB6FN7hi4QaRSKSqkw97aqQ/DFA2h03aLtybqU4StrcUjU21mSZdaHd3jlfwsqz3mZ+mZ15qy7QUS8ENAJkG5gjmFQYmqRqJyPE3sfVdHi94svNuXelhvQ0Gc410PFdtqT+rRMKCxskZhwvvC3QO0N+ic95IuRF+Z8b26KrCkqbv5eMjUnRBI3ovnz8VCADct4g37sEDk0xJ0XeHbws05gEmAc853fGbpK1bUqk6zoJJk8LcAITpqNmLTuzztrfxUFpubWEDSQI4AQR+rJWUBcDvO/MXOPWw5JKmN16ShTaB8IAgSeIOpOoK6pVmSOWUWbM8SYJuoWoOZuc8rWi9zyKdeSbWubxcCcpvNr/dKnMEmhutki2+ZOg/xZcOs47zpGjYAg5yT+imvdl0AuE5zBjhA1BzSU2GL9BLoJ66g+CW4fx36Oft0mO9AzdkPIBe3+xP/AKWt+X31v/GyfovC6jspmOBgzcZyvePYvWacE8AiRXdMHKWMiU8f9Rj55rGx6ClXKVdLhKhIlQEVxWU7askMPIrUuKo+1lGaQPA/MLLOfyvG+3ke06HkVm8WyJWyxTJss/tahBnisca6Izj3KPWdHVTcRRuq6tO+tomu2Ypzcj4KZS2lPxCOYVXN7oqVPJK4SnM7F7TxrfzKXT2idHg8iVlRdBlT8UXPK1v7w4sB5iyk4ba8mA0jmTZY2lVdoT5rs4x41Kn4z+SNZja7ic7clHBPFZs42p+YrpmOf+Yo+Oqnki52wYYTMHKeRzzWebR3jeJF7ZuV5Wq71CTmRnzVIymeIlV4pqUea7s2cD76zE3tELoVAIjqb8deSaFJx/EEfsbvvcQei09Ily+okOqWmdbxF+OnNLSriTLt0RmRcu/wuW4Q8fA36XCU4YS2XHU5H1U/y03mVlUREl3A7sW6+fFdOgZAcJ4W+XTiu6WHi89bRHCE2MOdXHe6W5Dil6PldO3O8DYePghjmh2Ra4nMXBP08lyMLexMSJyz1MJTRBtef1rolqHyvbuqSO8M9RkZGW84zAHBNtM/F8VzBtcDUG8DNPjD6/55ZqPWwDiWwZic+tgiSfoudnvRrEVB3d0mXNaTz43nNex+xLtCwiphJEyajTqXQA9vkAR0cvNMNsgOIDm3tn8hf7r0XsF7Pa1OrTxPvfchskBol5BBESbRB1BS31rtl5Pe+VexsdK6UZjoj9dVKK6HCEJEqYQlnu2e2mYdlJj869QU28BqSfRaFZL2lUKZwzalRrnGm9pYWkjdLiAXkDMALPPpWPbJ4+hBKosdTkXWkxFTeAc28xI5cQqrF0pnkubpvKylegqV9Pvla7FYaRIWfrUJcVrjVaVFXD3MJl9EqyLbrh7FcqbFWWEI3irAhNOohVtOkQOQXp59AaXTfu0eg594jeSliTdKAutmEOpw74QbprE0mhx3bCF1swdw2tN0owxzWM9ZV1WzhPXs0xkp4U1Iw9DlmPVSH4QjQp2lEJ1PggUJEwTwN1YUsFMWTow5GnFTs/SsDfoudzXRWrKBOeeQ/wArk0DAsjZ7iD7rOxXVKgOCsqeGmOd1Iw2Ck5SJ/QI4SlafKK+jhgQSTbQTqpWGwgJuAGjhE+qsMdswNMNBA0Ea5nr1VvsfZ4InoP8Anikm+SH+yGyW1KkxYRH16r1qi2AAMgsz2Z2cKZsPTJalq28eOnF5MuVKSpLDYdFGUil8K1jMqEJUBCUfH4ZtVjmPEtcCCORUghclLW4bybGUDQe6ic6Z7p/Mw/AfK3UKJinSJHxa81rvaFswvaKtMfxKYMgZuYcx1GY6LzrC7VDrOs4Z8+YXLZ7b43fs+aqq8RTioeBU+qfLQqHifiB5JStNKvFUIKivpq3rDeEaqBUbC0lGkIsXDmKU5i4LFey0jNEJt1NSixNwntOkcUkvulI3Ue7Rs9JuzmRTPMqxwzQTBgHiU3s+h/D55/5U2lhjF7g2zmOix23s6OUcI2C6zmjOJm+RQxvAd08FMo7PcHAwcwAOMg5qyds5wBIAEi7Yn1SRbFKGa6W0S16JBB/CddByPBWmHpDd3XDWDbKfVPv2a5oJ0HjIOhGSByikhOYmkQYtBuOqtm4FroyBsI0P2TlbBEiA34b3ItGUCPqjRXKKjC0jbXKdM88809hxuv4/bX7qbQwrS9pIkOuOuo+qsTsu5kSWnPkU9JuTo4MvbdsgTHGDqLWVhsnDwAAOg+6GYVwESbER04K12PQm8KpiyuS92bR3QrBM0WwE8t5PTKhSaYsFHY2VKKcJyhCEwjVQmlKcFEqiFPQV212S2eC8Y7ZbCNNxrUwfdk3AzpuOf+0r2zGDeaVjsc0XGdiCMwQcwQsc+9tMLp5Ng9pkWcrAVGuyN0/t/sxuk1KAJYbupi7mdBmWrONL2XbeMxw6jRRcZl02lsXpZPXio1bDHRMYPbLTZ1irRmIa4WIhZ/1iuWVSvYRmFw4K8qMnmmPct1bI5K5melQVypmMaTdjIHBV7WPm7CtJdk6cFz1Xfuz05HNKcO7gjY02HZvBtexupymT5FXtLZImNOACX2f4AikZEBxF7C0eq3dDYrImOcqccdp8uestMvgsEQAIdnqPqnXbPINyZuZz9FrWYUAZJRhG6fdXxY82Obg9/wDDpEkQZ4wnzhIG6dfMEcFqjhunkuxhmjQeSfEc2Oo7K7uRMnOCrDDbNI5jgbW+hWmZRaAlFBvBHEuTKHYBBO78MyBq3pp5KZS2fESJj9QVoW0QEvuk+JclI7BnLNWOCw26LqW2nCcY1VMS2VoXSUBd02SqS6oN1XZKVckpgISIQCLh7JXaEWbCpx+Gdmz4tWnJyxmPu45tcM2lekOYCqfbOw6db4pD9Htz8eIWWWNVK82xQ11VZjsPTq/6jQXfnHdf/cM/FafbGwqtEEuG80fibe3MaLPVWTquetcWcxnZ4GYcHcnjcf4PHdd6KjrbPfRObm/yuEeRyPgtu8uaOI5qKarSN11h+U3b5FGOdVplae03t+IW4hS6O2GnNWdXZFJ47rtx39zfI3HmqLaWwKrb7pI/My48QLq5xvY3Z0tGbRZw8rrmptCk8FhLmE/iusuWFpjeIPApouebTKueOD5K2lDY1OoyXO3yPxAwfFPNIYNwCWjIm5WWo7Sq0hYhd0tqve9s8QpuFaY5zb2/sVRHumO1IPzW0w4WR7HR7inBERNjIk3WwpCyvx9Ofy3+qRwQ26c3V01q0ZuN1KWJwBKgjYppQxdwhMOIRC6QEAkJeicbT4p1oAy9UaGzLKaeyQLLklV0QJSIQkYQhCARIlQmAllcoQCOpA/ZZfbfY+nVl1P+HU5Duk8wtVKUlRlhKctjx/afZzE0Z3mb7R+JneHlmszjKHEEFfQhpgqu2jsKjWH8Sm13OL+eawvhs6aTyfr57fTIyK6pY6ozivVNpezqk6fd1H0zoD3m/f1WXx3s8xjSTTLao5GD5FTqzuKlxrK19pMfarSY7qL+ahPweEdk17D/ACun0Kucb2XxTPiw9TwbvfJQG7IMw5r2nm0j5hOWK9mqfZNj70q54w9g+iVvZaq1wj3b7/hlp8iprMN7oiXHotXsiuHAEI3b9n0n9iuzL6VFrHVIPvhVIElpA/CRK9HpOkKg2LUtC0DFrhGPkytpwBKEBdAclozIhdBqUMHFAcJd1Oho0HmlI5+SegbFPiU4G8LcylCQuT9QiwEhK5JQjZlJSJEJAIQhACEJEAqEiEyKhCEAiEqRBhKCkQgArn3Q0sukIAaD+ZI6lPA+SVKlqA37gRBa0+ATDdnNBkMb/aFLS7yXHH8PdMtw0ZNaOgC4/Z3TZx9FJ3kieoWyU2mIJXQZzRKJTBQF0DCblCNgpciUiEgJQhCAEIQgBCEIASIQgBCEJk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3022" name="AutoShape 14" descr="data:image/jpeg;base64,/9j/4AAQSkZJRgABAQAAAQABAAD/2wCEAAkGBxQSEhQUEhQWFRAUFRQVFRUVFBcVFRYUFBQWFhQUFBQYHSggGBolHBUWITEhJSkrLi4uFx8zODMsNygtLisBCgoKDg0OGhAQGiwkHyQsLCwsLCwsLCwsLCwsLCwsLCwsLCwsLCwsLCwtLCwsLCwsLCwsLCwsLCwsLC4sLCwsLP/AABEIAM4A9QMBIgACEQEDEQH/xAAcAAABBQEBAQAAAAAAAAAAAAAAAQMEBQYCBwj/xAA/EAABAwIDBQUGAwcDBQEAAAABAAIRAyEEMUEFElFhcQYigZGhBxMyscHRQlLwFBUjYnKS4TOC8TRDk6LCFv/EABgBAAMBAQAAAAAAAAAAAAAAAAABAgME/8QAIREBAQACAgIDAQEBAAAAAAAAAAECERIxAyETQVEiMnH/2gAMAwEAAhEDEQA/APbUIQkAhCEAISoQCJUIQAhCEAIQhACEqEAiEsoRsEQlRCARCVCARCVCARCVCA5QlQgEQhCAEIQgBCEIAQhCAEIQgFQkTdbEsZG+5rd4w3eIEk6CcygHUJnEYplMS97Wji5wHzWZ2t7QcLRswuqv4NEN8Xu06Spucipjb01iYxuOp0W71Wo1jeL3BvlOa8Z237XMSSW0abKfON4j/cZn+0LHjaeLxdXeqF1WocpmAOk2Cm536i54v17RtX2j4enIotdWd+b4GT1dc+SzuJ9puII7tOizrvPPz+iztHZu6wB8F+pHylc/sQ4LC55X7bTDCJmJ7d42pI99u8mt3T4ECfVQn7TxtSD76oTezqro+adw+Dk2A/qKnU2tFhc6nipV6nTLYjFYuZc3e594H+7ePyUMbdxFNw7rwf63z4WWzdSlR6uAGok+Cfr8G0XZHarGAiKlRskC7if/AFNvRbNva3HU2/8Aaq/1NIPm2Pks5hKDadzBdxjLkFOp1Q4Il/E5a/FhU9qdSn/q4VvMteQPUKRhPa7Rce9QeP6Xtd84WdxWDDwQQCFncf2YBPcG6eIKqZZfpcML9Pb9l9sMJXA3aoaeFQbsePw+qvGvBEgyOIuPNfPVDs+8UxFQioLgj5f5UYbUxuDMio4CbljiAeoVzyZf9TfDPqvo9C8Z2H7UsQP9QNrN1BG48dHNt5hb3YvbrDYiAd6k46PFp/qCueXH79M8vFlGpSJGVA4AtIIORBkHoQlWjMJEqEAiEIQAhCEAiEJUAIQSsl2h7a06W9ToQ+qLF5+Bh/8Ao8h5qcspj2eONvSy7T9pqWCZLzvVSO5THxHmeDea8Y2ttevi6hfUJLibNvAEyA0aBTqlTec6pUcXvddznXJ6DRc06ZdeIC5cs7lXXhhMYcwW+AJcSeGg8FYuwoIl2XEqrdtFtOzRvP8AQdSoVfFvqGXu8NB0CnauNqZWwVBxy3ulh55qXTe2m3dptDZ0aPnx8VBwxHET5BT2PpU7ucC78oMk/ZPYsP0aJIkqNVqtm1/kmcTi31bCQ3QD6nVNimGjvEN6n6JbEx/TmIxcCB6aBNYdxJUKriaQN3E9Gn6wp2Bx9L8IdPOPukqzUWlOwuo1WsTlkma+JLjEtHLebPjdc79uXEXHmEbTMS1alk3RqEJp+IabEx5J6jiKIzqAeKD16T6FXmlq1p6KKcfSNmEOPFcOentPFIGJghGKpB4uJCgOqXTzcT+tEbPipsb2cbO9TO6fRNYHD4hjoMxxDiFohUldgyq5bHTrYPaLEYcw15icnXBP84165r0vs12qp4rukblYZtJkH+k/T5ryx7ADMIovNIh7HRBkXunjlcek54TJ7mhZnsp2mGIAY+1SLHR0fVaZdOOUym45MpZdUJEIVEEIQgESrmVHx+JFOm95/C0n0spt17PTNdtu0Xu2Oo0/jIhzpyBzDea8zLg74ARxvN11tLFmo5z3O3jwg6805gHEiPouS5cruuvHHjEF9F06p1raju6XEN1At6q1DElRuXVLSuStGGDbBo8ZK6NI6ADoAFN3LoqUhqAUtDkqamHdxKfwNENkQC6JvfkpW4AmnEB4vYtI9Qfug9u4c78VuAsPJNVcKh+I3DIuNeBUttRrhLUH0qKmEUXGRTpuccmiSriqoeIZM8wQfEJKlYypWggseZjekC/FSqG1aoAO8HaXi/NVOMqva4sAG6IPwtLm2uGzola+DkeEbvmbZniujhNI5XdXv77t3meIMJs7V3rCnfr9clS/tJI3R8QvOcDKAm6mKqN70yTaZJIBHDol8cO52LluOqTLbAXsDlnexn0Uqjt+qLENdGcj7LPtFS5DoB1Ay4yAu21ntAEGTYOADjfOcrI4QS5VoXbfeY7rfWFIp9oPzM8iPqs0zGP3phuUbxMT1iR0TVPGPad2o3Mgg5kDkRnYaJfHD22P/wChaMmHxI+kopdonT8DY5Ez8oWUbjSBLWhwGYgwMtQJHinhjd4S5veNxu6aAmblLhoT3dRrTt1rs2uB8D6pv95590+izA2gJiZMmYGg5jNP/vBn5yCPiDgYvlco4jTRYLbNWmZa2ADz3gQbEEL3TsptQ4nCUqzo3nNIdH5mktPyXzThcc17wGmZ1FiPuF7n7H6s4J7d4HdrvETkC1pFtJuVeHrJj5pvDbcoSpF0OQIQhANys325xBGHcwZuEnoFolku2lWHNnLdjzWPk/yvHt5niXAt3Q5rXmM+qfqEs+/FUONdLzORJjpopWGr9zdnL5Ln+nZpctxfRDq0+apaVaDdTG1oEpDifrVSuqGLkQcwq81ZTTakGUK4rN9UcVFxD5jiD87JBV5SuKjggaLUNkmExO6YmxSBR6oSWtqtRRnPUanVMRvW8/ApS9BSaY7azYdOu84QDEibEg58FHqMESJdM6OGs5xdTNuN7wuQS51wJ4KDTMWBdItleeRFsl04f5iM7OVlcUqunj3hbLT/AJTrLiQLG1rCCYmR8uScNibcMhPhxvZIHTeCDyA/RhMTXWzYiSLQ0DeE2JzFwJnSF1uCDvN6Fp+G+QnMJBA7wBmc4OmRIF4PRD3AZ6EGQCDzvwR7Hp1vndDnAeUz0gkHgu6NSCHAuAP8paBxHPrMptlUOMw5rbwLkEi9oFrap15a2N4TYGRvOaTwOgU38XLO9uDWcbNO83OG6gnMkRw1XLqNZzmwNxsZkz4mZunXmCN14DtQcumVl37h278W7pY7wEcIPzRvRWW/aPWoVJ7u64AXaLiQeMZrvCNu7eYQ2DO8HG54HwXTi8DdpjeOZIJEAceq6D3SS0FwvvQ4+AH+Ee9CyTLezeAwo943cvuXJJIz0yXuPsRpPDcUXOkTSEaTDz8iF4ts9rnS94iTAEEHxn9WXvvsccP2J4AuKzpPGWMP1T3bnGOep47qN6kSSlW7jCEIQEcrE+0N0NJGe6APFbVYzt+2d3p8pWHk6aYdvIMcYMcE02vBiYIyKl7QpXJ6qnqG6zk26ZdNBh2+8vkdR9k3XcciCAqVmPc3I5Ltu2XEw5x8bhTcKuZRb3GeS4c/hdJhdqQIc0FvJSgaT/hcAeBspVtHbUXTnWRWwxGRB6FN7hi4QaRSKSqkw97aqQ/DFA2h03aLtybqU4StrcUjU21mSZdaHd3jlfwsqz3mZ+mZ15qy7QUS8ENAJkG5gjmFQYmqRqJyPE3sfVdHi94svNuXelhvQ0Gc410PFdtqT+rRMKCxskZhwvvC3QO0N+ic95IuRF+Z8b26KrCkqbv5eMjUnRBI3ovnz8VCADct4g37sEDk0xJ0XeHbws05gEmAc853fGbpK1bUqk6zoJJk8LcAITpqNmLTuzztrfxUFpubWEDSQI4AQR+rJWUBcDvO/MXOPWw5JKmN16ShTaB8IAgSeIOpOoK6pVmSOWUWbM8SYJuoWoOZuc8rWi9zyKdeSbWubxcCcpvNr/dKnMEmhutki2+ZOg/xZcOs47zpGjYAg5yT+imvdl0AuE5zBjhA1BzSU2GL9BLoJ66g+CW4fx36Oft0mO9AzdkPIBe3+xP/AKWt+X31v/GyfovC6jspmOBgzcZyvePYvWacE8AiRXdMHKWMiU8f9Rj55rGx6ClXKVdLhKhIlQEVxWU7askMPIrUuKo+1lGaQPA/MLLOfyvG+3ke06HkVm8WyJWyxTJss/tahBnisca6Izj3KPWdHVTcRRuq6tO+tomu2Ypzcj4KZS2lPxCOYVXN7oqVPJK4SnM7F7TxrfzKXT2idHg8iVlRdBlT8UXPK1v7w4sB5iyk4ba8mA0jmTZY2lVdoT5rs4x41Kn4z+SNZja7ic7clHBPFZs42p+YrpmOf+Yo+Oqnki52wYYTMHKeRzzWebR3jeJF7ZuV5Wq71CTmRnzVIymeIlV4pqUea7s2cD76zE3tELoVAIjqb8deSaFJx/EEfsbvvcQei09Ily+okOqWmdbxF+OnNLSriTLt0RmRcu/wuW4Q8fA36XCU4YS2XHU5H1U/y03mVlUREl3A7sW6+fFdOgZAcJ4W+XTiu6WHi89bRHCE2MOdXHe6W5Dil6PldO3O8DYePghjmh2Ra4nMXBP08lyMLexMSJyz1MJTRBtef1rolqHyvbuqSO8M9RkZGW84zAHBNtM/F8VzBtcDUG8DNPjD6/55ZqPWwDiWwZic+tgiSfoudnvRrEVB3d0mXNaTz43nNex+xLtCwiphJEyajTqXQA9vkAR0cvNMNsgOIDm3tn8hf7r0XsF7Pa1OrTxPvfchskBol5BBESbRB1BS31rtl5Pe+VexsdK6UZjoj9dVKK6HCEJEqYQlnu2e2mYdlJj869QU28BqSfRaFZL2lUKZwzalRrnGm9pYWkjdLiAXkDMALPPpWPbJ4+hBKosdTkXWkxFTeAc28xI5cQqrF0pnkubpvKylegqV9Pvla7FYaRIWfrUJcVrjVaVFXD3MJl9EqyLbrh7FcqbFWWEI3irAhNOohVtOkQOQXp59AaXTfu0eg594jeSliTdKAutmEOpw74QbprE0mhx3bCF1swdw2tN0owxzWM9ZV1WzhPXs0xkp4U1Iw9DlmPVSH4QjQp2lEJ1PggUJEwTwN1YUsFMWTow5GnFTs/SsDfoudzXRWrKBOeeQ/wArk0DAsjZ7iD7rOxXVKgOCsqeGmOd1Iw2Ck5SJ/QI4SlafKK+jhgQSTbQTqpWGwgJuAGjhE+qsMdswNMNBA0Ea5nr1VvsfZ4InoP8Anikm+SH+yGyW1KkxYRH16r1qi2AAMgsz2Z2cKZsPTJalq28eOnF5MuVKSpLDYdFGUil8K1jMqEJUBCUfH4ZtVjmPEtcCCORUghclLW4bybGUDQe6ic6Z7p/Mw/AfK3UKJinSJHxa81rvaFswvaKtMfxKYMgZuYcx1GY6LzrC7VDrOs4Z8+YXLZ7b43fs+aqq8RTioeBU+qfLQqHifiB5JStNKvFUIKivpq3rDeEaqBUbC0lGkIsXDmKU5i4LFey0jNEJt1NSixNwntOkcUkvulI3Ue7Rs9JuzmRTPMqxwzQTBgHiU3s+h/D55/5U2lhjF7g2zmOix23s6OUcI2C6zmjOJm+RQxvAd08FMo7PcHAwcwAOMg5qyds5wBIAEi7Yn1SRbFKGa6W0S16JBB/CddByPBWmHpDd3XDWDbKfVPv2a5oJ0HjIOhGSByikhOYmkQYtBuOqtm4FroyBsI0P2TlbBEiA34b3ItGUCPqjRXKKjC0jbXKdM88809hxuv4/bX7qbQwrS9pIkOuOuo+qsTsu5kSWnPkU9JuTo4MvbdsgTHGDqLWVhsnDwAAOg+6GYVwESbER04K12PQm8KpiyuS92bR3QrBM0WwE8t5PTKhSaYsFHY2VKKcJyhCEwjVQmlKcFEqiFPQV212S2eC8Y7ZbCNNxrUwfdk3AzpuOf+0r2zGDeaVjsc0XGdiCMwQcwQsc+9tMLp5Ng9pkWcrAVGuyN0/t/sxuk1KAJYbupi7mdBmWrONL2XbeMxw6jRRcZl02lsXpZPXio1bDHRMYPbLTZ1irRmIa4WIhZ/1iuWVSvYRmFw4K8qMnmmPct1bI5K5melQVypmMaTdjIHBV7WPm7CtJdk6cFz1Xfuz05HNKcO7gjY02HZvBtexupymT5FXtLZImNOACX2f4AikZEBxF7C0eq3dDYrImOcqccdp8uestMvgsEQAIdnqPqnXbPINyZuZz9FrWYUAZJRhG6fdXxY82Obg9/wDDpEkQZ4wnzhIG6dfMEcFqjhunkuxhmjQeSfEc2Oo7K7uRMnOCrDDbNI5jgbW+hWmZRaAlFBvBHEuTKHYBBO78MyBq3pp5KZS2fESJj9QVoW0QEvuk+JclI7BnLNWOCw26LqW2nCcY1VMS2VoXSUBd02SqS6oN1XZKVckpgISIQCLh7JXaEWbCpx+Gdmz4tWnJyxmPu45tcM2lekOYCqfbOw6db4pD9Htz8eIWWWNVK82xQ11VZjsPTq/6jQXfnHdf/cM/FafbGwqtEEuG80fibe3MaLPVWTquetcWcxnZ4GYcHcnjcf4PHdd6KjrbPfRObm/yuEeRyPgtu8uaOI5qKarSN11h+U3b5FGOdVplae03t+IW4hS6O2GnNWdXZFJ47rtx39zfI3HmqLaWwKrb7pI/My48QLq5xvY3Z0tGbRZw8rrmptCk8FhLmE/iusuWFpjeIPApouebTKueOD5K2lDY1OoyXO3yPxAwfFPNIYNwCWjIm5WWo7Sq0hYhd0tqve9s8QpuFaY5zb2/sVRHumO1IPzW0w4WR7HR7inBERNjIk3WwpCyvx9Ofy3+qRwQ26c3V01q0ZuN1KWJwBKgjYppQxdwhMOIRC6QEAkJeicbT4p1oAy9UaGzLKaeyQLLklV0QJSIQkYQhCARIlQmAllcoQCOpA/ZZfbfY+nVl1P+HU5Duk8wtVKUlRlhKctjx/afZzE0Z3mb7R+JneHlmszjKHEEFfQhpgqu2jsKjWH8Sm13OL+eawvhs6aTyfr57fTIyK6pY6ozivVNpezqk6fd1H0zoD3m/f1WXx3s8xjSTTLao5GD5FTqzuKlxrK19pMfarSY7qL+ahPweEdk17D/ACun0Kucb2XxTPiw9TwbvfJQG7IMw5r2nm0j5hOWK9mqfZNj70q54w9g+iVvZaq1wj3b7/hlp8iprMN7oiXHotXsiuHAEI3b9n0n9iuzL6VFrHVIPvhVIElpA/CRK9HpOkKg2LUtC0DFrhGPkytpwBKEBdAclozIhdBqUMHFAcJd1Oho0HmlI5+SegbFPiU4G8LcylCQuT9QiwEhK5JQjZlJSJEJAIQhACEJEAqEiEyKhCEAiEqRBhKCkQgArn3Q0sukIAaD+ZI6lPA+SVKlqA37gRBa0+ATDdnNBkMb/aFLS7yXHH8PdMtw0ZNaOgC4/Z3TZx9FJ3kieoWyU2mIJXQZzRKJTBQF0DCblCNgpciUiEgJQhCAEIQgBCEIASIQgBCEJk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2" name="Picture 11" descr="c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16515"/>
            <a:ext cx="4644008" cy="3541485"/>
          </a:xfrm>
          <a:prstGeom prst="rect">
            <a:avLst/>
          </a:prstGeom>
        </p:spPr>
      </p:pic>
      <p:pic>
        <p:nvPicPr>
          <p:cNvPr id="13" name="Picture 12" descr="ca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299694"/>
            <a:ext cx="4499993" cy="355830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G_165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5292080" y="980728"/>
            <a:ext cx="3296480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NOT SO FAMOUS</a:t>
            </a:r>
          </a:p>
          <a:p>
            <a:pPr algn="ctr"/>
            <a:r>
              <a:rPr 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BIRTHDAY!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2132856"/>
            <a:ext cx="3960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My birthday is on the 28</a:t>
            </a:r>
            <a:r>
              <a:rPr lang="en-NZ" sz="3200" baseline="30000" dirty="0" smtClean="0"/>
              <a:t>th</a:t>
            </a:r>
            <a:r>
              <a:rPr lang="en-NZ" sz="3200" dirty="0" smtClean="0"/>
              <a:t> of May 2003 and I am 10 years old</a:t>
            </a:r>
            <a:endParaRPr lang="en-NZ" sz="32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ARE THE TOP 3 MOST POPULAR PARTY THEMES FOR GIRLS?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2" descr="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14875"/>
            <a:ext cx="2555776" cy="2143125"/>
          </a:xfrm>
          <a:prstGeom prst="rect">
            <a:avLst/>
          </a:prstGeom>
        </p:spPr>
      </p:pic>
      <p:pic>
        <p:nvPicPr>
          <p:cNvPr id="4" name="Picture 3" descr="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714875"/>
            <a:ext cx="2143125" cy="2143125"/>
          </a:xfrm>
          <a:prstGeom prst="rect">
            <a:avLst/>
          </a:prstGeom>
        </p:spPr>
      </p:pic>
      <p:pic>
        <p:nvPicPr>
          <p:cNvPr id="5" name="Picture 4" descr="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714875"/>
            <a:ext cx="2143125" cy="2143125"/>
          </a:xfrm>
          <a:prstGeom prst="rect">
            <a:avLst/>
          </a:prstGeom>
        </p:spPr>
      </p:pic>
      <p:pic>
        <p:nvPicPr>
          <p:cNvPr id="6" name="Picture 5" descr="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714875"/>
            <a:ext cx="2339752" cy="214312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7d5.scene7.com/is/image/PartyCity/MINNIE_MOUSE_2012_0493?op_sharpen=0&amp;resMode=sharp2&amp;op_usm=1.2,1,4,0&amp;wid=4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799"/>
            <a:ext cx="5364088" cy="5229201"/>
          </a:xfrm>
          <a:prstGeom prst="rect">
            <a:avLst/>
          </a:prstGeom>
          <a:noFill/>
        </p:spPr>
      </p:pic>
      <p:sp>
        <p:nvSpPr>
          <p:cNvPr id="5124" name="AutoShape 4" descr="data:image/jpeg;base64,/9j/4AAQSkZJRgABAQAAAQABAAD/2wCEAAkGBxQTEhUUExQVFRUXGBwYGBcYGBwgHBkgHB4cGBscHBccHCggICAlHBkdIjEhJykrLi4uHR8zODMsNyguLiwBCgoKDg0OGxAQGywkICQsLCwsLCwsLCwsLywsLCwsLCwsLCwsLCw0LCwsLCwsLCwsLCwsLCwsLCwsLCwsLCwsLP/AABEIATIApQMBEQACEQEDEQH/xAAcAAACAgMBAQAAAAAAAAAAAAAABgUHAwQIAgH/xABIEAACAQIDBQYDBAcGBAUFAAABAgMAEQQSIQUGMUFRBxMiYXGBMpGhQlKxwRQjYoKS0fAzQ3KisuFTY3PxCBUkg8IXNESjs//EABsBAQACAwEBAAAAAAAAAAAAAAADBAECBQYH/8QANxEAAgECBAMGBQMEAgMBAAAAAAECAxEEEiExBUFREyJhcYGRMqGxwfAU0eEGI0LxUmIkM0MW/9oADAMBAAIRAxEAPwC8aAKAKAKAKAKAKAKAKAhN6t448FEGYZ5G0jjBsWPPXko5nl5kgVpOagrssYXDTxFRQiVjnxu0pSCzSc8gOWJB6Xt7tcnWqPaVKrtE9SsLg8BTUqtr+9/JGnLh8RgZbAvBINRlOhHI2HhYet60z1KcrMsKhhMbSvBK3Xoy1tzN4hjIMzALKhySqOF7XDD9lhqPccq6NOanG6PIYzCyw1VwfoT9blUKAKAKAKAKAKAKAKAKAKAKAKAKAKAKAw4zErEjSOQqIpZieQAuT8qGUnJ2RRm19qvi5nxD3GbRFP2EHwr68z5muXXqZ5Ht+F4NUKSfNk3uRvImEeQSKSkltV4qVvbS+o1NZoVVTbuacV4fPFxi4PWN9+d7fsYN8tvLi5lZFKoi5VvxOtyTbh5CsV6qqSuiTheBlhKTjJ3bd30M/ZvjTHjwl/DNGyEftJ41Pyzj3qbCS1aKHH6KcI1C3qvHlQoAoAoAoAoAoAoAoAoCJ25vHhsJbv5ArEXVACzt5hFBa3na1ayko6slpUKlV2grkRB2jYFmszyR/tSRMF92AIHvatVWg9mWKnDsTTV5QY04edZFDoyurC4ZSCCOoI0NSFNq2jMlDAUAUBX/AGtbUtHFhVOsxzyf9NLG37zlR6A1BiJ5YnV4Rhu2r3eyIrdPcwYqEyvIUUkhQoF9NCTfz5eVVqOHzxzNnb4jxd4ar2UIpvnf7C5tjZ5w88kLEEobXHO4DA/IjSoJxyScWdTDV1XpRqrS/wC9n80PW7W5WHlwqSSZmeRc2YMRkvwAA0uOd763q3Sw8JQTfM87j+MYiliJQhZKLtZrf/fhyK72ljmwMplTK7YeRrXvlbLmQ3sb2I6VFQVqtjocUl2mBU7b2furjRu321RyWGKgKDnLCxkUebR2DgemaulZnjLlp4LGRzIskTrIjC6spBBHkRWDJnoAoAoAoAoAoAoCL3m2uMJhpZyLlR4V+8zEKi+7ECsSdlcko03VmoLmK27258OIw4xGJd5Z5xnaTMRYngABpZeFjcDhVeNJVY5pczr1cfVwVV0aKSUd9L38W9/a2hWu2LwytGCDld1v1ysVv72vVNQV2uh6OeJlkg1pmSfuk7Gzu3vDNg3zQHwk3eAnwP1I+4/7Q971NTquDs9jnYvAU8TG8VaXyf57F2bv7aixcKzQnQ6FToyMOKsORH+40NXk01dHlqlOVOTjLckqyRhQFI74Y/v9oYh+KxkQJ6J8X/7C3yrn4qV5WPX8Do5aOd8zLsPenEYVCkZQqTezgnKeZWzC34VHTrSgrIuYvhlDFSU53T8Hb30ZFYzEtK7SOczsbsetRNtu7LtKnGlBQgrJbG1g9uYiKMxxzOiG/hHnxsbXX2tW0ak4qyZBVwWHqz7SpBN/m/X1Fneh/wD0z+Y/I1Lhl/cKfGJL9I31/kruCdkIZSQRzFdJOx4otPs031bDEyAnub/+qhHAD/jxjkR9oD4gDzANSuOZXW5HfK7M6IhlDKGUhlYAgjgQdQQelqiJD3QBQBQBQBQBQCL2uzEYaBeT4lQfZJHH1UVDiH/bZ0+DxTxUbiNg9tYmGMpHK6RknQcLnjYkaH0IrnRqTirJ6HrquDw1WpmnFOS/NVz9SFx8JZbjUjX16iswlZ6jFUnOF47r8aNOF761vJFSlNPVDDunvC2CnEtyYmss6jmvJwPvJx8xcdK3oVMjs9itxPBKvT7SK7y+Ze0bhgGUggi4I4EHUEGugeSMeMxAjjeQ8EUsfRRc/hQyld2Od9nyErdvibxt6t4m+prk1HeVz3+CioUlE2iajLi3LRg3IwhwovfOUzd9mPEi9wL5cvlbh866Kw1PJ9zx0uM4pV/C9stl1263KtIuPzrnI9fKN9EK2905ERXqw06HifY8fer2HWtzzHF6klT7N9fZ8/R7rzEyrh5wkNhbQMEyvy+Fh1U8f5+1bwlllc1nG6sdI9jm1s+GkwxNzhnyp/0nGeP5eJB5IKxNWYi7osCtTYKAKAKAKAKASe1uC+CWS1+6njY+jExH/wDpUVZXgy/w2pkxMWbu1dr4I4FgHjMZjKpGCM17eFQvEEH5ca1nUpun4E2HwuMWLWjzXu3y8Xfo/mIO6u7T4xmswREtma19TwAFx0/CqVGi6h6XiPEY4RLS7eyIje7dt8FNa4cMM2gtccLgcjcaj3qSUcjyS9GVKNZYiDr0lbXvR6Pqvz57xML3sQahkrHQozUldFr9k+2c8LYVj4oLGPzjbgP3GuvpkroUJ5onk+K4XsK11s9Se3+lK7NxZHHuHA/eGX86klsyhRV6i8yijJlJ8jb8q5lrnuVUVNs3YiSATz5VGy3TbauzfG1Ju67nvX7r7mY2t09PLhW2eVrX0I/0tF1O1yLN1tr/ALGDdHc8YuNpHkKKGKqFAuSLEkk8tfxqajh+0V2zm8S4s8LNU4Ru7XdxL7Rd2mjMkV7sliGH2h8Q05f962pvsqmVkGLisfhFXgrNfYqoir55QKAvHsAxZbEzDrhYyfVXYD/Ua2k7mErF4VqZCgCgCgCgCgFXtL2thoNnzjFNZZUaNVXV2YjTKOoOt+AtWGrm0JZZJlL7Mx4kRWJFyOPnzH5+4rl1KbjJnvMJi41aabf+xn3a3jkwbMUAZXtmVvLgQRwOtKVV09jXHcPp4uKUnZrZo+7SxeI2hMXEZZgtgqAkKv8A3PE8aSlOrK9hQpUMBSyuVk3u+bF3F4BlY2BVwfEjAi58xxB86xm/xkbyopvtKLWvs/58Tb3a2w2GxUMoVywbI0ai7ur6MqgfEdAwtzUaipqDcZeBz+JwjXoWeklyf5t47EvvpvficXEy92+GgKkhT8UwHBma1smnBbg9SKlqVnmUVzOfg+HR7KVaTTttbqhNBuxY9TYdB/OodlY6V3OTm/QbNydnJisRHHIbLYkgGxbKPhB5dfQGtadNSqWZPjMXOjhO0hvovLx/Oox9oG7kGHjjkhGQs+QrmJB0Jv4iTpa3vUmJpRgk4lLg3EK+InKnVd7K97eK008yC2BvNPhAyx5SrG+VwSAeFxYg8h8qhp1pU9EdHGcNo4pqU7prmunzI3aGMeaRpJTmZzqfpa3QDStJScnme5apUIUqapxWiKu3jwXdTsBwOo/r+uNdOjPNFM8PxDD9jXlEi6lKJe//AIccCSuKxB+H9XCp81Bd/wDUlAXVQBQBQBQBQHiWQKpZiAoBJJ4ADUk0ByT2jb3PtLGPLc90t0hT7qA8bfebifYchQGju9tXuzkf4D9POoatPMrrc6XD8Z2LyT+FjpBiSBxuOX+xqhKKPVUq7S6osHs53nw8CSRzN3ZZs4Yg2IsBluAeFidepqxh5xgmpHK4xhauJnGdJXsrW9b3/OhD747WixOKaSL4bBb8M1vtW4+WvICoK8lKd0dPhdCeHw6hU3u35X5GluXjYknM0xsjo8auP7sNpmHQkA6/tDpW9Ocac7Pb7lbF4epi6DnT1bei/wCq5eu/oie7Udt4aePDwQFXs9yyfCFCMcgPnYaDpU1WpGXw62/0c7AYKvRk+1TSlpZ7u3e+1vUrxTUJ0U7mzhMS0bBkJBBuCDYjzBHA1q1zJoStdNXT3TJXF7WknIMsjOQLDMeHoOFRzcn8TuW8PToU1alFI8wRZmVbgZmC3PAXNrn51qtXYnnLLFy6K/sWHvBuRh4sJJIhcSRIXzFr5souQV4a20tbW1XamGhGDa5HmMHxnEVMTGM7ZZNK1tr+O+niUFvyQXTrb+vyrbC/CRcet2y8iB2Zs+TESpDCpeSRgqqOZP4AcSeQBNWjhHXm5W7q4DBxYZbEoLu33nOrN6X4eQFATlAFAFAFAFAIfbZtg4fZMwU2aYrAPR7lx7xqwoDlqgCgLS3M3fkxZSKKwOTMxb4VHU+dyBYcfrVJxc5tI9NGtDDUIzl7dfzqSu8+7U2BZRIVZXByut7G3EG/Ai4qOpScHqW8JjYYiLcFquRBGEkG5JNtANAP5+9RqVnoW5UnOLzO7tstF+eY6dj0kCyt3pUOUXus3DS+cC+mbh56Hzq1Sy53fc4OP7X9PHJfLzt9/LX8sY+16fDDEIUdVcLeRlt8QPh8i1r38iL1iqrz7iv1JuHycMK3Xk4pO8OvjZdPluIewcUcXIyRRFmUZiQQotcC/i0Gp4XrE6eRXbMUuJQqSs4+q0+WpK/+WTAsDDICpsbZGsbBvsvfgwqJ+aLUMVSfVfP7mGVCvxhk/wAasv1YAVizLEa9J/5L1uvqfYzcaEEeRB/CtGi1CV/hfsyVxu8WJeLu5Z3MQto1uXC7WzN6Emts85d25CsNhqEnVypPr+y/YrvEyx4rFqskvcxE5TKVLBPMqDcjhe3ma6FKGSNjyePxPb1nJbHR/Z7uBhNnIJIT30rqL4g28QOvgAJCqeOhN9Lk2FSFIc6AKAKAKAKAKAqP/wASJP6Fhun6Rr65Ht+dAc9UAUBbm5O8LYF0kVQ6tGquhNrjQ6HkQR061SU3GTZ6erho16EYt20TXsSm9W88m0ZI1WIqq3yRrdmYm1ybDXQcAOta1Zub0RJgsLDCxbb33eyF7Eq0ZysrCTkjAg+pB1AFQ5ddTo9srLJq3t08/Jfwb+6u7n6XOyDNlVbuQxUMzai9jpYAn3WpVeS28vI5eMqKhPut3/ya0u34IsXA7hYWJGMyIUy3cWvcDXxO12IreNOV7t+xyKuKzcvV6mPd7ctdmYnFTYZS0MsalY+LKUYl0UnjmU+G546HqbDdylaxM4XGIMWLFWhxkayRMODSRrZxfq0ORgOkcnSsW0F7MN3MPHNg4GkRS/dhJLaeNPBILi3B1Ye1aSpxvsSwqzWzMWO3KwcvxRJ6lVv7Na4+da5LbNknby5nO3aJu7Ls/FtAzs8TDPEx+0h5HlcHQ+l+dWY2aK05yejYrK1jcVsRl39h2+hVlwUrXikv+jk/YcatFfoRdl87jmKy0YLxrBkKAKAKAKAKAQO3HY5xGypCou0DLOPRbq/yRmPtQHLpFAFAPeyps0MbeWU+2v4EVRqK02eqwk89CMvT89B67N9twYWaVptC0dkbzBuVudFzaamw8OprajJRlqQ8Ro1KtNKGtnqvzp9zB2gbShaRHRxNM1w7qfCzMQI4YyfsJrqPvEnxE1irapJJDAKWEoyqVVa+ye/5+dCxNytgDBYezkGRrvK/DU6n2HD0A6VvFczk16rqSuza2hjRFMEl/sMR4Ax4JJbLkY8hIvw8sykcXFborsN18czw93If12HPczX4lltle3SRMsg8m8qMRNDE7sxPikjYscPJ3k74Y5TEZFKWcArmW5kLFQcpbW1yTW0Jd6xicO62SGE2cuCk7uIBYJWJVRwjk4kAcg4BPqDzalTe4papolc1RkliuO3TYYn2f34H6zDNnvzyNZXH+lv3a3g9TScdLnOlTEJLbuzsJMqtlYkNG33ZE8SEe4raOuhrLTU613T2yMZg4MQNO8QFh91h4XX2cEe1amxLUAUAUAUAUB4ljDKVYAqQQQeBB0INAcu9o+4T4HEFUBMTkmBvvLx7sn76/wCYWPW2bXMbCGRY2PGsGSS2Ttdobi2ZTxU1HUpqZcwmNlh3bdPdEyd6IwNIzfzbT8B+NQ/p31Om+L00tIa+f8Gls7ajS43DFz4RPHpyAzrU0aairI5WIxVTESvNnWbGohYWNq7ImWORIjDNh2BvhsSrEKOOWOVdQvRWDW5FQABsmuZq4Pkb2zd31iw8UkAvOI1LOSS0+gLB2Jub8ieBtUku9HQij3Z6m5DOGlw8g4MHQfvKH1947etQwfeTJ5x7rRJbUw3eRMo+K10PRl8Sn+ICp5xzRsQQllkmaWHnzorj7QB+YvVdO6LLVtDX2zghPh5oTwkjdP4lK/nWU7MxJXRx8RbQ8aslQ9wSlGVhxUhh7G9ZTsYep0t2LY68WKgvpHMJU8lnUPp5Zw9bVFaRiD7pZFaGwUAUAUAUAUBpbX2VDiomhnjWSNuKn6EEagjkRqKAqjeHsYYknDyRyryXEZldfITxjxfvL71tm6muXoLS9ieNJtkgQdWxDEfIRXpddDNmTmJ7IYcFgMXiJn7+ZMPKUCqVjQ5D4rXLMRxBJsOmlamSjblW00IOh9DQHYOzMaJ4Ypl4SIrj94Bvzqsy2tUbNYMmTYDfqFXnHeM/ueEfNQD71NSd4kFZWmyBwuNilaZcO6vlfvEtewYMcw15d4p14ENpeoZq0ml5k8Hmim/JkR2ybXdNlxzRaqZ4i63IuoJYo1iCBmVQasxd1dFSUXF2Zsdme2DitnRSt8V3Vtb6hjz56Wqu1ldi1GWZXGkVg2OYW3Fx2InmMGGkMfevlcjKpGY2ILWuLcxep3NIrKnJmDa24GPw65pIDl5lSDb24n2rCqxvZmzoTSutS0ewXEXnlXrhICf3Wdf/AJVPPl5FePMumtDYKAKAKAKAKAKAKAKAj94MD3+FxEP/ABYZI/4lK/nQHGuNSzAn7Sg/kfqDWWC/+w7bwnwPcMf1mGbLa+pRrsh9jmX2FQVFZ3LFJ3VixqjJTHhZO7l1+GWw9HGg/iWw9VHWtqcssvM0qxzRuuX0KP3CxUuC27Jg5WbJeaIBjoAC06ML8AdT++etSVFpcipN3t1LN3wwsOIweIw7uEjmGZXYhVSQEMrAsRdSwBNvPrUVOdtlcmqU09W7M1uzDZQwmDEImhns7OXicMPFbTT0pJtvYxBJLRjfetTcL0B4kQMCCLg8QaPXcEDudu8uHx+LdbBXiiCr+9IxPzt73qWjNvuvl9CGvBfGuf1HepiAKAKAKAKAKAKAKAKAKA5W7TtgHD4vEoBYJKZF0/u5jnW3+FyVrbeJrsyI3E3mbZ+LSYXKHwSqPtIeNvMWBHmKjkrqxJGVnc6iwOMSaNJYmDxuAysOBB/rhVd6FpO5lkQMCCLg1qZ2Kp7VN60wM1oERsc8YDTsoLRJrkGo8TnqeAA46VLCGbWRFOajpHQrfYO+IikebFYaPHytwfEMWy+im4qfYrt3POwtuzNtOPExKsTNKgKQrlTKSAUyjiCt736X5VrK1nc2hfMrHUVVi2K21I2aVFzuxOY/EbADTgNBqR8qrzvfctU7W2JXAz5AEzZv8RufS5P0qaMZqN7EEpwcrXVzb2MxbFSnksSKfUlm/D8ako6ybI8RpBLxYwVZKYUAUAUAUAUAUAUAUAUBWnbNu7njTGquYwqUnUcWgb4jwuTGfF6Fq2g7PU1kro55xmyHWYRL485HdkcHB4EfnWKiybmad52SOi+zfdM7Pw2V5HeR7M65jkQ9ETgD1PE1UlPMXYwURtz1g2Ka7S9ypcTjHxCAtmADKCAwyiylc3hIItoSNRzvWadeMXlma1cPKSUoC7gezxzxhlv/AM2SNE9+7LufYCrDxFBLmyusLXb5IsLc3cSOBhK9mYcLLZV8kUknXmxJJ+lVJ1ZVX0RchSjS21Y8Y7aCxozuwVQNWPL+Z8qw5WEY3Fjd3aAxRafUK8ndp5IlybeuuvnW+HhmqXfIxi5OnTyrmWP+joUy5Rktw5e1XLu5z7KxH4PCNh82Ve8VmLEg+O+g1B0NgANCPSsKMVtoZlOb31NpNpx3sxyHo4Kn66H2rOVmuZG2DWDY+0AUAUAUAUAUAUAUB8Zbix1B5UBVu0twkwmMgmjKnDmWyxkeKF2ubI3/AAzY+E8DYag6RV5PIo+JPhorO34DeZLcarXLNiAl2hKzBwD3fJAbG33iOdxy5eZqFzbZYjBJeJtttSFvjZQf2/Af81q3vF7mmWS2PLbRwyamWEfvg/QE1hZTFp+JA7W7RsJHdY2ad/uxg29za/096lUZPZGun5qIe1ts4raBPenuYRwQfy/r1rbKl4snoxle7Vl8x93bmjwmBgLm2rML/aAOU8Oqn2vWKNRRld8yDFUpVbqOrHzZm0AyB4mEkZ1FuV/wq/o9TlNSg3F7rlzJOLGI3Ox6GtXFoypJmV1VtDY9QdfpWDY0zstRrGWiP7J8Puh8P0rbN1NcvQ8ti5Iv7ZQyf8RAdP8AEnEeouPSlk9jF2tzfRwQCCCDqCOdam56oAoAoAoAoAoAoDS2xs4TwtGSVvYqw4qynMrD0YA1pOOaNjenNwlmQtDaGQ93igIZOFzpHJ5xyHTX7psRVR93SRdTzax1+pu9zcaC46jhWLGcxjbC3+z9Kw4o2zCTvXujg5mADxwzHhZhYnoy30/rjRPLsSxqPnsQuzNyTBdZg6+caFs3nnAIHoRetpVH0JaTppaDBgdjoqnIhRdc+ImW2UcyM4BJ6WAHU9dNWZnVjHRasV989qrK6JECIIlyJ525nzNufQc71HOWlkdXheFlH+7Navb8/OfUf9g7gZMMrpiZY8QyBgysMiki9sltR1PE+XCrlOjKMdJO/wAvY4+M4lCrXaqUouKdtfisv+y1Rg3DxmMxZYTOO6XQvlGYnmA351vhqlSUXKfoQ8ZwmEoTjCg3m3avdJcvG789F5osWCBUGVRYf1xPM+dTHJSSMlDJjxEyorMxsqgknoBxNARKSCAq6EHDS21BuqFuDKRpka/oCQedb/F5kfwvwJqtCQ8ySBQWJsALk9KA0knlk1RVRTwL3JPnlFre5rayW5pdvY+95MvxIjj9g2P8LaH500M3kjNhsYj3APiHFTow9Qaw00ZUkzYrBkKAKAQ+0Dbju67Pw1jJJYSNp4Q3wqL6Bm4k8l14kWrV6jXcjuzs8LwcJJ4it8Efnb89WLe3dyp8JD3yzeEWzhLrlvpfXiLm3L0qCpSnCN73OhhcTgsXV7Ps2m9tdH+wrNI7cZmYet/xqvnZ2I8PwyfwfUZV7OMSYO+Drmy5hEb5rWva/ANbl9am/TVHHNf0KEeM4OnVdJQ7uzaSt7c14/IWMFt7Ew3VJnABta5IHPQHSoVUki3PhWGqN6W8v9Ml5tm7SxMInZZZIrZgSw4feWMte3mB9K3y1ZRzJaFenHhlCt2TleXjqr9G0re4vZNcpF76EdfSoFe+h3ZZXDXb6D3u3hdrS4cQpJkgtlV2AzZeFlbja3S5FdOFGrltKVl05njMVjuHxrdpTp9pK+97Qb687+1n1HzYGxZMPGqZ0VQLWRSSf3mNv8tW242skeebnOTnN3bd35snRWpsfaA0dqzyxrnjTvQurxj42H/LJNiw+6ePUUAubDMQbu4yHwOMDvAOHdSC5lhsdVBszhLAoUlGlgATsYaurDBsOZihRzd4mMbHrbVW91IPzrae90awelnyNPeDGAssAOpOZ/QagH1IHyraC5mtSXIk8HjVdb3AIHiHTz9K1cbG8ZJmKKSSRQ6FVB1VWUm45ZjfQn0086aLRhNvUxO8UpCyAJKOAJsw80YcR5j/AGpqtjGj0e5ktNHwtMvnZXHv8LfSmjGq8TJh9ooxy3Kv9xxlb2B4+16w4sypJm5WDY5yxO3ZI8Y+JDfrGlZxcX1DGwA4mwFrdBXNtOdS8Vrc9sv09DBqFZpRcfV3XLxJPbm8M2KQ99ztcB/ewFgB6fWrk8JWktWvz0ONh+J4DDz7qlbrZfvcXVRSCY2N10ZTxFc6pTlB2kj0+ExVLERz0ZX/ADZ3LEwHaTKcMEMa96Fy97m04aMUtx8r2v8AKp1i2o2tqcmXAKUq2dSeV65bfK/T0EnDoGDEi4LG1/4fyqq0d2L5lo4HtAhTDKCjd6qBcgHhJAsDm5L9fWr0cVFR8TytXgVaVdtNZW735+3Ui+zvd9J3aeUBghsF5EnXUdB053+cmFpqMe05v5Ij49jJzq/pk+7Gzfi3qr+CVvXyLPJAHICrBwjSxG01HDxfQfOtlBmjmj5h9pgmzDL58vesuFjCnckK0JCA2us+Hf8ASIS80X9/h9WNuckHPOBxi4MBoA3xAe8LgEMi4iAq0M9pGAPhLWukyHkSPCw+0LHkcwGLF4zucVLl+0kZPqM4/ACpErxRE5ZZM0I/FOXPFxIR7Fcv+Ra32RHvIUd6d6zFif0dAthYSOb6Zhey2ItoRqb8eFVquKyTUV6nZwXB3iMPKq209cqXN+Pg3oWXsrGAqovoQCp8jrUskcuEuRtY3BLINRqOBsNPKx0IPQ6VqnY2cUz1hISgsTf529r3I9Lm1GZSsfcVhUkXK6hh+HmDyPnROwaT3FnHbMmMc0EE8kMwXMjqQc6nhowIDAjKSLcuum7aerI0mtEUE5aKR1e/eBiGJJLE3uSWOpve/vWY2jsZlJz1buY8XtkLpe7clHE1s5mFAwbDaV3kkfwqwCjzA6fzrm42omrcz1P9O4armlU2ha3m/Dy118SciwztdY1ZiBdsqk5F4ZmsNB61QUW9T1FSrCCULpN6L86+BM7NwRkeOFLAsyoL8BfS5raKzNLqRVaio05Te0Vf2HLeTcRcPh2ljlZiliwYCxHA5bDTjexvVmrhlGN0zh4HjUq9dU5xST2tf5kRunvMuEYrIWCP9pfskdR0/l85cLXio5Ju3Qr8b4ZVnV/UUU3dd5LfTZpc9NPQbMbvdhVi755ZDH97u2tz4M1l5HgeVXrpc17nmXTqXayyut9H9yuN4+2e11wUQH/MkFz7KdPp70ckaqLfgMHZhvg2Kw5GJKhlcqJALAX1Ct0Gtg3AcDyrZXaujR2jLKyyoMUyeEi4+o961aT2JFJo2hj08x7VrlZtmRq/pkcStkGVbsxvoov4mPubn1JrKgzDmjU2HhO9Mk8gNpLBAeOVb2a3LMWJt0tWZu2iNKav3mRuVhHE6i7xk6HnkZo2U+oBHuK36o02sypd71EmOxGS9mYEX0Iui6HzB09q5GJT7VnueETi8FH1+o07p75dzGIsUCUHwuOK9R0I8j/tVmjiY2yzdmufJ/ycriHB6kpdth45k91zT526pv1XkOeF3lhYDusSrA6AX19LEcfS9XFllscGcKlN2kmvNNfUk4dssOIzD5GjprkaKozfi2tGeJynof58K1cJG6qRZoy4+M4uKzDSOQMeWpSwv6g1nK8rNc6zooffrY0uL2tOmFV318QiW+tzxbRVFrasQKS8TMNnbqamJ3WXCt3btG0g/tUW7BTyV5gRmfqijKOZNU8RXyq0dzv8J4X277Squ7y6P+B03V3GOMwpmTEJGfGoRU+Fl0AZyxsOB0F7EVXp4fOs1zqYzi8sNU7HJorbdPAbt3dtYTZ+HEE6fos6j9YjKbzNwLrJqJAx89L20qxCcKcbPRnIxGGr4utnpvNFvR32XR9LFeGfxl08HizLY/DrcWPl+Vc6+t0exULwyy10s/HTX3JXae+GJxSCAsHva6RIS724XC3PHXQAVNKrUqLKc6jw/CYSfar5vReX8k/sLcnvIgcZEsManOwYgyPa/wAT8IkA4qpueZHCp6dDTvI5WN4s+0aoSb5K2y/d+ei5XIDtA2s20suBwCgxLmCAeESskbHw8goAIXkSRwFjWe0U6ijHZGiwUsPhJ1qvxSVvco+aAo1nUixIIOhBGhU9CDxFWzz4zbo73/oko/VjuW0kUcSDzv8A178KkjOxFUp5tS89g7SEqKcHiEdCNInscvkBcMP3WI8hUrs9X7kEXJaJ+jJYy4m2sUS+ZElvqw/GtbR6m959CNXDPjJBH3neIGBlZABEgGuUEfE54cWtxrZtRVzRJ1Hb36D9VYuCzjlEUrI/hjmbPG5+FXIAeNjyzEZh5k1LF3VyCSs7PmV12i7PaGZJyhyuO7Y25rdlN/MEj92qeMjtNeR6LgVXSVB+a+/54iph8cC+W3hbr1/3rny1PTUO47Pn9T1JhFVwbeE8f2T18vyNa+RYa3T1T/PmOeF2tjMMimeGSSE/C7gq46eI6N5ZrHzNX6eKnBf3Fp1PL4rg+Grzf6WolL/jy/j6Enhd7MHICWm7q3FZAVPoL6E+ht51djiactmcOvwnF0XaUH6a/Q24cXGxOWSIyOBYd4pWNeRdwbc7kDUk2GmtSdoupT7ConbK/Y+72bzR4PCphsHIjTOLZ1IYoPtyNb7RvoOp8qpYivlV+Z2uFcNdeolJd1bh2cbvYWTCZ5Io5ZCzB+8AYrroNeBIsxPEk+lQ4eEZxvJXZe4viq9DEdnTk4xSVraX6vx109Bdw20W2djplwf62EyZTCTfMeHgbkwJKg63AF+tRRn2U2o7HQqYT9bhYVK2k7Xv935rUfZt5sG47vFr3JPGPFR5R7MwyN6gmrjnF6S+Z5yOFrweai7+MX+M0Gh2FxP/AJf84vwvWv8AZ8Ca/Eek/ZnmbfLAYVQMNCXBvbuYsiH/ANwhVPEcL8aw61OGyJKfDcXiZd+Xu7v21+ZXu9e9+IxpKOQkQ/ukJsf8bcXt6AeXOqVXESnpyPSYDhFLDd56y6v7E12R4DPi2k5QxH+KU2H+RG+dTYOOrkc/+oq1oRpLrf2JXtM7M1xhbEYZVE5/tIybLPbnm+zIOTcDwPWugmeSZQm1d3XhcoxEbDjHN+rkHs1lYdGUkGtsqezMZuqMu7uyMXJJ3eEzu/NYTmHq7f2ajzY1hNx2ZhxjLdHQe5PZ+YY82Pk/SZW+wbd3H5DQZj1J06Dmc9pLqa9jDoPcMKooVFCqOAUAAegFaXuSJJaI90MmOeFXUq6hlOhBFwfUGl7GGk9yC2xudhp4JIQuTMPCQWsjDVWC3tofzFJ3mrMkw8+wqKpDdFDYjZLwzvDOuWSPiOR6Mp5qeINc1wcXZnsoYmNampwe5L7NxKiRC6hwrKzIbeIAi4sdNRpUbWWSfIuRm69GUU7Ss1f7lkbzb1YR8E0UTZ2dQqrZrrw1YsOXHqT86t1q0HTsjz2A4ZioYpTmrJO7emvlbqVbiMNfUcfxrntHr4ytozTkwwGrKPlWNTaTglc2NmwADPaxbgOg5fz963tyIIu/e6/QkIp2W+VmW+hysRfyNjrRNrYShGXxJPzVzJs/FGGWORQCUYMAeBsb2rMZZWmaV6Sq05QfNNe457z78Rz4Zoo43DOAGL2so0JtYm50ty61aq4lSjZI4OA4LUo11UqSVltbmJGEnMTh4zlccCAPzFqqKTTumd+pShUi4zV0z3jNtNNMhxEjSDModvupcZrBeGl+FZc3KScmaQwsaFKUaEUnZ287aXv49SzN94sH/wCXN/ZBcn6grb4vs5LcutuV76Vfrqn2f0PJ8LliljVvv379Od7/AC8bGp2OZThJWAs5mOf+FCnsEI971nDWyaGvG3N4m8uisPtWDkGDFYOOQWkRHHRlB/EUB7hhVBZFCjooAHyFAZKAKAKAKAKAgd691IMcgEl1kX4JV+NfLzXqp+h1rScFJWZYw+JqUJXh6rkUxvHuVjsE/eZTNGP72MEi37afEv1HnVSdCS8T0OF4nSm1/i/HY2N0ZYcRPCJCAhcBwT62BPQtYX86ghFZ0pbHWxNef6ac6XxJfj9FqWF2h7Iw0eFDpHHHIGUJkULm11BA4gLc+VqtYmEFC6WpweC4rETxGWUnKLTbu27dH76CzuPu/Fi5nEx8Ma5ggNsxNwDccl6dSvTWDD01OTudPjGLqYenF0929/L9zLv7sKLCyR9z4VdTdL3y5bC4vrY3+hpiKcYNZeZjg2Mq4mnLtP8AFrXz/axr7jbKixOJyS6qqF8t7ZiCBa41trfTp61jDwU52ZLxbFVMPh81Pdu1+m/7Ej2h7Cgw5iaEBM9wUvppbxC/DjY+orfE04ws4lXguNrYjNGq72tr9hKlmC8flVW530iwuyzD4eWGRmRHlDkMGAJVbDLYHkddefDlV3CRi4u+55fj9avTqxSbUbaW0u+fsI++mGhjxsq4e3dgjRfhVreJV8geXLUcqqV1FTaid/hU6s8LCVbfx3a5NkEUvp14+n+/86jWmpdqXlaHLmW12PKe5xPTvlHuI0v+IrpYT4Dxf9QNPFLy+7LBq0cIKAKAKAKAKAKAKAKA+MwAudB1o3YCXtvdrAY4v+jyQJiRr3kTKT/7iKfEDzvr0IqGUadTTmXsLjq2Gkmm7dCtdppLDMYMQbSppbPmUjiCh6Ea5TYjpXPqQcXZ6nsMFjKOIjeno+a2DCYp4mDxsyMOBU2P/byrVScXdFqpShVjlmk10Z9xWKklfNIzSObC5Nz5AfyFHJyd2KdKnSjlgkkj3JBNAyllkhfipIZT6g6UalF9DVTo14tJqS57NGptbacjtd3Z3I4sb2Hv+FYlJy3ZvRoU6ccsIpLwJ7d3s8lxWHE5mWPPqilS2YcAWOYZb+h0+VT08K5xzXscvGccp4as6Sg5W3d7e2j+wqYiB4pHRrq6MyNY8wbEXHLSqrTi7HcpyhVgprVNJr1JfYG6eJxaM8KLkU2zM2UE9F01/DzqSnQnNXiVMZxTD4WSjUbu+iv7kbicOYWdZQUKE5weIty/l1rTK08rLCrQlT7SLunrcurs+2S2GwUayC0jkyyDoX1ynzVcq+1delDLFI+e4/EdvXlPly8hkqQphQBQBQBQBQBQBQGptXaEeHheaVsqIuZj+QHMk6AdTWspKKuwVfj8dLjnzYm6xcUw1/Co5GX77+R0HSvM47iM53jTenX9v3LMKaW5ix5VGjWACOdCHWRAB3S8CTprmF1Cnj7VQwlWrTk6rbt9X/HM3kk9DSkwSFSrDPmN2Lasx45i3EnzqT9RUz576mYNwd4uzFfbePjwjAF84P2Tqy/vcx6/Ouxhc9eN7W8eTOzh+OOHdra+K3JncreHDriopWYFFJv1F1IBtzsTfSrEE6c05I6OKqQxuFlChJNvx8U7Dx2hbwYaaBY4mWR84a44KADfXqb2t61NiasJRtF3OdwbAYilWdSacVa2vP8AOpWONj1vyqgz1UNRn2Bv/PhYBAESQLcIzE3XnYgfEAT5dKsU8VKEctjlYvgVHE1u1cmr7pW1/b5izPK0js7m7OxZj1JNz9TVZtt3Z2IQjTgoR2SSXkh03T38iwOGMWIRsqlmQrlvr4iCGYcydR+VXcPXyxytHmuMcM7er20ZpaK9/DS6snyJnYO7MmMxRx+Mj7pCweLDnVjYAI0voACF68bcKsQpXk5y3OTiceoUFhaLulu+vN28CxKsHHCgCgCgCgCgCgCgCgEvtE8cmBgPwSTl3H3u6QuqnqCeXlXK4xVlTw0pR6fXT7klJXkJkmMyK0jXNtbcySeA8yTb3rzqp5moosX5mWHDlAQ+sjHNIf2vujyUeEehPOtJTUn3dlt5dfXf/QsQ29G2Rhoi32joo/r+vlVzBYZ1525czWUsqKfxeJaRy7m7GvWQgoRyx2Krdz5hXs2psDoSOXnWwTa1QwbIxrglGdgynkeI5HpWjw9OW6L1LimKpbSuvEYsPIzcZW+Sn8VrH6Gm+ZY//RYlckQu3dqvBJkUhgVDAkDncdPKtJ4GnF2Jo/1HipLZGtgto4qc2Vgq82t/LjWYYSHQgq8dxUudh17NNz/0vHhpC0kWGtJKW4M51jSw05Zjx0FudTOEYaI508TVrazk2dEUIwoAoAoAoAoAoAoAoAoBe332O+IgDQ/28DiaHzZb3Q+TKSvuKr4rDxr03CXNG0ZWdyuYcRHiJ1kjuFQGaWNhrHLfIqMPJ7t+7XkJ06mHpunU3byp9Y7t+2nqWk1J3RK4HBmVrXsBqx6D+dVKtVU4/Q2SuUpv7tYT4p8mkamyjy5H5a+pNey4bh3RoLNu9yrUldi3XQIwtQG7Di/hb7S+E+a8vl/Ks3MWJ/DY3zqRM0aNDbK99NGBzFiegvetZaszHRE/AFhiuBoo0UcSeAHqSfrUqtFXI3qzoDs93d/QcEkbf2z/AK2Y9ZH1Yei6KPJart3JxloAoAoAoAoAoAoAoAoAoAoCq5nDzYyUADPiWTQcRAoj/wBZY15HjFTNirf8V83/AKLVNWibOPfudnzuNCyNr0v4B+N641JdrjIQ5Jr9yZ6QbObJ5MzM3Uk/Wvo0VZWOezzl0vWQZIGX4X0B581PW3MdRWQesVhGjtmGh+FhqreYNGrGE7hBiSNBr0pcyS2ySSxY/wCEfia2iasc90HiOOgaa5ggYSyWF7NqIrjoGGY8eAqLE4mFLKpcxTg3dnR6OCAQQQRcEcCDzBrY2PVAFAFAFAFAFAFAFAFAFAFAVFsk3gB5tLiGPqZnvXieIu+Lqen0Rch8KJLexL7MkA+4h/zKa52AdsdG/V/Rkk/gOa0S5tX0c55KYbD3Fq2SNWaWOwZjP7J4H8j51hqxlO572biJAwRG0dgMpAKm+mqnSsOeSLZnKmx1xO66xxtJJILBblUjVOV7Fhc/K1chcUnUkoRildkvZJasVtmSWUV2UQMetzMpgLg3Z2LN/pUeygfWvN8UnJ19dlsWaStEtXs32sfFhXPwjPFf7t7Mv7pOnkfKr/DcRnhke6Nakbaj1XTIgoAoAoAoAoAoAoAoAoAoCpNlpljkTnFicTGfaQsPo1eK4nHLjJ+KT+32LlP4Rhmw3fYNo+bxsg9bED61xIz7LEqfRpktrxsc1TYUpM6kWIY6fWvptKSlBNHOloyTwsdTo0bJSPCq4ysAQeIrdK5o2Z9g7qquIVwxKqCcpHD3+nCuTxasqNPInq/oWKF5asz9oW1AkXdA+J+Ppz/l71zuF0HKfaPZEtR6WK9imsCPKvQEAw7ibU7ubuyfC/4/9vwFc7iNDtKeZbokpys7FqbMxfcYiGb7jgN/hbwt9DeuPgqvZ1kyWSui569SVgoAoAoAoAoAoAoAoAoAoCttr4busfio+Uypik9R+qlA+St715jjtK04VfR/Vfcs0XpYkNiS6FehuPf/AH/GvLYqOqkWYlY9qO6pjm/So1vG58VvssdT8zqPUjpXq+AcSU4dhN6rby/gq16fNCjhBXqkUyf2ZhmdgqKWbp+ZPIVDicZSw0M036CFNzdibxuKTCxNY5mAu7DgDb+rCvK/3cZWzz57F3SCsipNoYx55C7cT9B0r09KlGlFRiV27u5lgwo6VKka3Mr4UoRInFCGt6a1icM0WgpalpwP3kF+q/lXkJrJVt4ltaouzYmJ7zDwyc3jRj6lQTXrKcs0E/ArNWZu1uYCgCgCgCgCgCgCgCgCgFPtB2exjjxcS5pcKxfKOLxsMsye66jzUVTx2GWIoypv8ZvCWV3IHDYgKyyRnNGwDKR9pW/P8xXhJwck4S0a0fmi4nzJ9lWRLEBkYagi4IPUGucnKnK60aJNxTxvZ3hmYtGXivyFiPa+v1rs0f6gxUI5Xr8iF4eLN3B7oRoMplkK81XKgP8AiyDMfnVerxWc3myq/V3k/mbqkkVt2xY9EdMJCoREGqqLC5sxv1J8Ovka9H/T9KUoOvUd2+fy/cr13rZFfYSGvSpFYl8PDW6NWSEMFbJGrY17p/8A2+X7t1+Xh/8AjXkeJQy4hl2m7xLn3Ka+Bw//AEwPlpXosP8A+qPkiGW5N1MahQBQBQBQBQBQBQBQBQBQFabc2X+gOdLYGRro3LCux1VukTHgfsn6+d4tw5yfbUlrzXX+enXboWKU+TM2DxhiOVhdTrp58weYNeXqUVVV1v8Am5YTsTUOIVxdWB/rpVCVOUXZo3uam1dqJChNwWtw6eZ8qnw+GlVklyMSlY5v3pxTTYuRnvcnn56/iTX0jA0o06EYxOfN3YYWOrqI2S2GjrdGjZK4aGpIo0bJvd/wrN0BJ/E15PjC/wDJt+bIvUPgRdO6MWXBYYf8pD8wD+dd2irU4rwRFLcl6lMBQBQBQBQBQBQBQBQBQBQHiaFXUq6hlYEFSLgg6EEHiKAScduXLDf9CdWivf8ARpycq/8ASlHiQfsm4rkYvhFKs88e7Lqvv1JY1WtGL20VlgKCbBzIZHEaWliZWY3IAe+l7HiBXHrcMr0YuUpKy52f0TJlUTNGdXl0ZBFHzQNmZrcnewFv2QPWq8XGnqnd9dkvJfuZepB9q+6VnGLhXwt8YA4Hr6H8b9RV7gHEk1+nqPVbGlenzQh4QV6xFNkxhVqSKNGTWDSpooikyW2Tg2eMovxTyFV8lubt6AXrxXEsRF4mVR7R/EdKjG0Ei4N2tqCWPIQEliskkf3SBoR1VgLg/wAq72DxUMRSU4Ec4uL1JirRoFAFAFAFAFAFAFAFAFAFAFAFARu8OyExeHeByRmHhYcUYaqw8wwBrWcVOLizKditoi5Z4phlxMX9qnJxymTqrcT0NeLxeFlhJ5X8L2f2/bqW4yUkTuBxQeMxOFY2yhW+FxwsTY/hXIq03Gp2kXbnpuiVO6sLH/0xiaRnMhRSbiNBcL5Z2Nz8q66/qStCChFXtzf7fyQvDpu7JTDbgYRePeN6tb/SBVSp/UGNn/lY3WHgjfi3Swi/3N/V3P4tVaXFsZL/AOjNuyh0NyDYsCEFIlUjgRe4971Xli60vikbZImLaeJEM0MyH9YHWNgPto7BSp9Ccw8xXV4BXqU6+VfCyOtFND3XvSiFAFAFAFAFAFAFAFAFAFAFAFAFAQm8m7ceLCklo5o9Ypk0dD081PNToahrUIVoOE1dGVJrYS8dDPh9MXEco/8AyYFLRnzeMeKM9SARXmMVwarS1o6rpz9/39yzGqnubWztp5x+qljmHkwJ+V8wrhVsOovvxcX5fiJlLoSIxj84j9f5VWdGHKRtdnx8ewFylvMmw/CsqgnzGYi594AWyI3eOeCQjOx+VwPcir1Dhs6j7sX6mjqJEvu9u3I0iz4oBcpzRw3vY/fkbgWHIDh616zh/C1h+9PcrTqX2HKuwQhQBQBQBQBQBQBQBQBQBQBQBQBQBQBQCfvxsjDmMuYIS/3jGub+K16hqxja9jeJS+JxDKxCswHQEgfKuT2cW9UjdsbNysHHK47xEk1+2ob8RVrDQjbZGXsXJgsJHGoEaIg6KoA+QFdFJJWRCzYrJgKAKAKAKAKAKAK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4" name="Picture 3" descr="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628800"/>
            <a:ext cx="2808312" cy="522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4036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en-US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0"/>
            <a:ext cx="7128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800" dirty="0" smtClean="0"/>
              <a:t>Minnie Mouse</a:t>
            </a:r>
            <a:endParaRPr lang="en-NZ" sz="8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3">
      <a:dk1>
        <a:srgbClr val="17BBFD"/>
      </a:dk1>
      <a:lt1>
        <a:srgbClr val="A2E3FE"/>
      </a:lt1>
      <a:dk2>
        <a:srgbClr val="F1B2FF"/>
      </a:dk2>
      <a:lt2>
        <a:srgbClr val="B8C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308</TotalTime>
  <Words>132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samanthapaynetz@gmail.com</dc:creator>
  <cp:lastModifiedBy>samanthapaynetz@gmail.com</cp:lastModifiedBy>
  <cp:revision>35</cp:revision>
  <dcterms:created xsi:type="dcterms:W3CDTF">2014-02-24T03:45:43Z</dcterms:created>
  <dcterms:modified xsi:type="dcterms:W3CDTF">2014-03-07T07:52:58Z</dcterms:modified>
</cp:coreProperties>
</file>